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35" r:id="rId2"/>
    <p:sldId id="1401" r:id="rId3"/>
    <p:sldId id="495" r:id="rId4"/>
    <p:sldId id="1398" r:id="rId5"/>
    <p:sldId id="1391" r:id="rId6"/>
    <p:sldId id="1400" r:id="rId7"/>
    <p:sldId id="1403" r:id="rId8"/>
    <p:sldId id="1399" r:id="rId9"/>
    <p:sldId id="1405" r:id="rId10"/>
    <p:sldId id="1406" r:id="rId11"/>
    <p:sldId id="1407" r:id="rId12"/>
    <p:sldId id="1404" r:id="rId13"/>
    <p:sldId id="1393" r:id="rId14"/>
    <p:sldId id="505" r:id="rId15"/>
    <p:sldId id="510" r:id="rId16"/>
    <p:sldId id="1408" r:id="rId17"/>
  </p:sldIdLst>
  <p:sldSz cx="121681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2" autoAdjust="0"/>
    <p:restoredTop sz="94640"/>
  </p:normalViewPr>
  <p:slideViewPr>
    <p:cSldViewPr>
      <p:cViewPr>
        <p:scale>
          <a:sx n="50" d="100"/>
          <a:sy n="50" d="100"/>
        </p:scale>
        <p:origin x="-1290" y="-1164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47F4E-4EBA-4740-8E0D-FCEA323D2E4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0B56A-F306-4FF6-94F4-2C521D9ECC5D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DE3A488-7057-4448-99CE-D2AC3449D5B4}" type="parTrans" cxnId="{814AABF1-255A-4AB0-A167-A283F2E5941D}">
      <dgm:prSet/>
      <dgm:spPr/>
      <dgm:t>
        <a:bodyPr/>
        <a:lstStyle/>
        <a:p>
          <a:endParaRPr lang="ru-RU"/>
        </a:p>
      </dgm:t>
    </dgm:pt>
    <dgm:pt modelId="{F87014E0-BAD2-4C10-B60A-D1E176E4A574}" type="sibTrans" cxnId="{814AABF1-255A-4AB0-A167-A283F2E5941D}">
      <dgm:prSet/>
      <dgm:spPr/>
      <dgm:t>
        <a:bodyPr/>
        <a:lstStyle/>
        <a:p>
          <a:endParaRPr lang="ru-RU"/>
        </a:p>
      </dgm:t>
    </dgm:pt>
    <dgm:pt modelId="{06500A9F-C567-4A88-BEB0-15E35881AD9E}">
      <dgm:prSet phldrT="[Текст]" custT="1"/>
      <dgm:spPr/>
      <dgm:t>
        <a:bodyPr/>
        <a:lstStyle/>
        <a:p>
          <a:r>
            <a:rPr lang="ru-RU" sz="2400" dirty="0" smtClean="0"/>
            <a:t>Всего 455 человек</a:t>
          </a:r>
          <a:endParaRPr lang="ru-RU" sz="2400" dirty="0"/>
        </a:p>
      </dgm:t>
    </dgm:pt>
    <dgm:pt modelId="{DB40204D-78E6-4EB0-A3FF-93B6CACC1F19}" type="parTrans" cxnId="{483D0C56-5FCB-47C4-9C53-FACB0E0B8DFE}">
      <dgm:prSet/>
      <dgm:spPr/>
      <dgm:t>
        <a:bodyPr/>
        <a:lstStyle/>
        <a:p>
          <a:endParaRPr lang="ru-RU"/>
        </a:p>
      </dgm:t>
    </dgm:pt>
    <dgm:pt modelId="{E977B73A-2617-4CCA-8A9B-17CE3207F9B2}" type="sibTrans" cxnId="{483D0C56-5FCB-47C4-9C53-FACB0E0B8DFE}">
      <dgm:prSet/>
      <dgm:spPr/>
      <dgm:t>
        <a:bodyPr/>
        <a:lstStyle/>
        <a:p>
          <a:endParaRPr lang="ru-RU"/>
        </a:p>
      </dgm:t>
    </dgm:pt>
    <dgm:pt modelId="{FB41BA47-20DD-4C13-BCF0-8EB8F9CFBCA5}">
      <dgm:prSet phldrT="[Текст]" custT="1"/>
      <dgm:spPr/>
      <dgm:t>
        <a:bodyPr/>
        <a:lstStyle/>
        <a:p>
          <a:r>
            <a:rPr lang="ru-RU" sz="2400" dirty="0" smtClean="0"/>
            <a:t>ОВЗ</a:t>
          </a:r>
        </a:p>
        <a:p>
          <a:r>
            <a:rPr lang="ru-RU" sz="2400" dirty="0" smtClean="0"/>
            <a:t> 65 человек</a:t>
          </a:r>
          <a:endParaRPr lang="ru-RU" sz="2400" dirty="0"/>
        </a:p>
      </dgm:t>
    </dgm:pt>
    <dgm:pt modelId="{9A62BC77-23E5-45E8-A045-5FDF98B14DB8}" type="parTrans" cxnId="{B82A048A-A928-48E4-BAF2-8F0E9CCD665C}">
      <dgm:prSet/>
      <dgm:spPr/>
      <dgm:t>
        <a:bodyPr/>
        <a:lstStyle/>
        <a:p>
          <a:endParaRPr lang="ru-RU"/>
        </a:p>
      </dgm:t>
    </dgm:pt>
    <dgm:pt modelId="{742FF747-B924-4115-AB11-157205C96F98}" type="sibTrans" cxnId="{B82A048A-A928-48E4-BAF2-8F0E9CCD665C}">
      <dgm:prSet/>
      <dgm:spPr/>
      <dgm:t>
        <a:bodyPr/>
        <a:lstStyle/>
        <a:p>
          <a:endParaRPr lang="ru-RU"/>
        </a:p>
      </dgm:t>
    </dgm:pt>
    <dgm:pt modelId="{18D80910-92A5-49EA-80C3-96E0A89D0844}">
      <dgm:prSet phldrT="[Текст]" custT="1"/>
      <dgm:spPr/>
      <dgm:t>
        <a:bodyPr/>
        <a:lstStyle/>
        <a:p>
          <a:r>
            <a:rPr lang="ru-RU" sz="2400" dirty="0" smtClean="0"/>
            <a:t>В возрасте до 35 лет – 9 человек (31%)</a:t>
          </a:r>
          <a:endParaRPr lang="ru-RU" sz="2400" dirty="0"/>
        </a:p>
      </dgm:t>
    </dgm:pt>
    <dgm:pt modelId="{7B6DA99D-EF30-4679-B361-E33C812483A4}" type="parTrans" cxnId="{37F86869-2104-427E-908E-2DFC1AFE9454}">
      <dgm:prSet/>
      <dgm:spPr/>
      <dgm:t>
        <a:bodyPr/>
        <a:lstStyle/>
        <a:p>
          <a:endParaRPr lang="ru-RU"/>
        </a:p>
      </dgm:t>
    </dgm:pt>
    <dgm:pt modelId="{E879A6E0-7E31-47BF-A693-09962B7E3B63}" type="sibTrans" cxnId="{37F86869-2104-427E-908E-2DFC1AFE9454}">
      <dgm:prSet/>
      <dgm:spPr/>
      <dgm:t>
        <a:bodyPr/>
        <a:lstStyle/>
        <a:p>
          <a:endParaRPr lang="ru-RU"/>
        </a:p>
      </dgm:t>
    </dgm:pt>
    <dgm:pt modelId="{53A4EE38-A1DE-497A-A989-31C45C0D9BB8}">
      <dgm:prSet phldrT="[Текст]" custT="1"/>
      <dgm:spPr/>
      <dgm:t>
        <a:bodyPr/>
        <a:lstStyle/>
        <a:p>
          <a:r>
            <a:rPr lang="ru-RU" sz="2400" dirty="0" smtClean="0"/>
            <a:t>Педагогов  всего 29</a:t>
          </a:r>
          <a:endParaRPr lang="ru-RU" sz="2400" dirty="0"/>
        </a:p>
      </dgm:t>
    </dgm:pt>
    <dgm:pt modelId="{38027635-65EB-4923-9DC4-67CAEBB959D6}" type="parTrans" cxnId="{E2043959-A64B-4771-A41F-2821DFEF4429}">
      <dgm:prSet/>
      <dgm:spPr/>
      <dgm:t>
        <a:bodyPr/>
        <a:lstStyle/>
        <a:p>
          <a:endParaRPr lang="ru-RU"/>
        </a:p>
      </dgm:t>
    </dgm:pt>
    <dgm:pt modelId="{4635BFAD-78C3-48DF-B260-261633391026}" type="sibTrans" cxnId="{E2043959-A64B-4771-A41F-2821DFEF4429}">
      <dgm:prSet/>
      <dgm:spPr/>
      <dgm:t>
        <a:bodyPr/>
        <a:lstStyle/>
        <a:p>
          <a:endParaRPr lang="ru-RU"/>
        </a:p>
      </dgm:t>
    </dgm:pt>
    <dgm:pt modelId="{1FF62D96-4D70-4C14-8652-B5F4DB8CFE30}">
      <dgm:prSet phldrT="[Текст]" custT="1"/>
      <dgm:spPr/>
      <dgm:t>
        <a:bodyPr/>
        <a:lstStyle/>
        <a:p>
          <a:r>
            <a:rPr lang="ru-RU" sz="2400" dirty="0" smtClean="0"/>
            <a:t>Всего 20 класс-комплектов</a:t>
          </a:r>
          <a:endParaRPr lang="ru-RU" sz="2400" dirty="0"/>
        </a:p>
      </dgm:t>
    </dgm:pt>
    <dgm:pt modelId="{2063A773-7013-423C-A095-382B226DD4A8}" type="parTrans" cxnId="{00941234-F23B-44D9-8B45-73B7942ECD18}">
      <dgm:prSet/>
      <dgm:spPr/>
      <dgm:t>
        <a:bodyPr/>
        <a:lstStyle/>
        <a:p>
          <a:endParaRPr lang="ru-RU"/>
        </a:p>
      </dgm:t>
    </dgm:pt>
    <dgm:pt modelId="{67B5996E-7478-4248-B312-D3F8CD648942}" type="sibTrans" cxnId="{00941234-F23B-44D9-8B45-73B7942ECD18}">
      <dgm:prSet/>
      <dgm:spPr/>
      <dgm:t>
        <a:bodyPr/>
        <a:lstStyle/>
        <a:p>
          <a:endParaRPr lang="ru-RU"/>
        </a:p>
      </dgm:t>
    </dgm:pt>
    <dgm:pt modelId="{68FF45C0-4CB2-4538-8623-3CA1ABF2E2A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48% учителей выпускники нашей школы </a:t>
          </a:r>
          <a:endParaRPr lang="ru-RU" sz="2400" dirty="0">
            <a:solidFill>
              <a:schemeClr val="bg1"/>
            </a:solidFill>
          </a:endParaRPr>
        </a:p>
      </dgm:t>
    </dgm:pt>
    <dgm:pt modelId="{15FF5648-D5C2-428F-A684-B1737F1C3526}" type="parTrans" cxnId="{9DA89474-0B03-4C1F-81B7-C9B554023631}">
      <dgm:prSet/>
      <dgm:spPr/>
      <dgm:t>
        <a:bodyPr/>
        <a:lstStyle/>
        <a:p>
          <a:endParaRPr lang="ru-RU"/>
        </a:p>
      </dgm:t>
    </dgm:pt>
    <dgm:pt modelId="{0632CF2A-991A-4AA5-ACB8-A2BE943911FE}" type="sibTrans" cxnId="{9DA89474-0B03-4C1F-81B7-C9B554023631}">
      <dgm:prSet/>
      <dgm:spPr/>
      <dgm:t>
        <a:bodyPr/>
        <a:lstStyle/>
        <a:p>
          <a:endParaRPr lang="ru-RU"/>
        </a:p>
      </dgm:t>
    </dgm:pt>
    <dgm:pt modelId="{ED83898A-0E02-479D-B220-147781130D96}" type="pres">
      <dgm:prSet presAssocID="{E9747F4E-4EBA-4740-8E0D-FCEA323D2E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D9A043-CE3C-4B61-BC6E-2F220682A04B}" type="pres">
      <dgm:prSet presAssocID="{DFB0B56A-F306-4FF6-94F4-2C521D9ECC5D}" presName="centerShape" presStyleLbl="node0" presStyleIdx="0" presStyleCnt="1" custScaleX="174022" custScaleY="154938"/>
      <dgm:spPr/>
      <dgm:t>
        <a:bodyPr/>
        <a:lstStyle/>
        <a:p>
          <a:endParaRPr lang="ru-RU"/>
        </a:p>
      </dgm:t>
    </dgm:pt>
    <dgm:pt modelId="{2F3DF3B7-BEC8-475F-931D-07446469BB0D}" type="pres">
      <dgm:prSet presAssocID="{DB40204D-78E6-4EB0-A3FF-93B6CACC1F19}" presName="parTrans" presStyleLbl="sibTrans2D1" presStyleIdx="0" presStyleCnt="6" custLinFactNeighborX="40285" custLinFactNeighborY="-9609"/>
      <dgm:spPr/>
      <dgm:t>
        <a:bodyPr/>
        <a:lstStyle/>
        <a:p>
          <a:endParaRPr lang="ru-RU"/>
        </a:p>
      </dgm:t>
    </dgm:pt>
    <dgm:pt modelId="{F51F8221-7FF9-4EF9-BB0C-284E5F00FBEE}" type="pres">
      <dgm:prSet presAssocID="{DB40204D-78E6-4EB0-A3FF-93B6CACC1F19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052C064F-051C-4C01-8F11-5815E39657FC}" type="pres">
      <dgm:prSet presAssocID="{06500A9F-C567-4A88-BEB0-15E35881AD9E}" presName="node" presStyleLbl="node1" presStyleIdx="0" presStyleCnt="6" custScaleX="284127" custRadScaleRad="190433" custRadScaleInc="-196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4E6DD-953A-4BC5-8E85-1954F674692A}" type="pres">
      <dgm:prSet presAssocID="{9A62BC77-23E5-45E8-A045-5FDF98B14DB8}" presName="parTrans" presStyleLbl="sibTrans2D1" presStyleIdx="1" presStyleCnt="6"/>
      <dgm:spPr/>
      <dgm:t>
        <a:bodyPr/>
        <a:lstStyle/>
        <a:p>
          <a:endParaRPr lang="ru-RU"/>
        </a:p>
      </dgm:t>
    </dgm:pt>
    <dgm:pt modelId="{A6FCFCC2-C483-4F5D-82DB-56F5B1DE17E7}" type="pres">
      <dgm:prSet presAssocID="{9A62BC77-23E5-45E8-A045-5FDF98B14DB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4179EF7-8686-4580-9C25-5FFAD9A79416}" type="pres">
      <dgm:prSet presAssocID="{FB41BA47-20DD-4C13-BCF0-8EB8F9CFBCA5}" presName="node" presStyleLbl="node1" presStyleIdx="1" presStyleCnt="6" custScaleX="299188" custRadScaleRad="188100" custRadScaleInc="18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AC387-6933-43AC-AE9E-990CA188EA0B}" type="pres">
      <dgm:prSet presAssocID="{7B6DA99D-EF30-4679-B361-E33C812483A4}" presName="parTrans" presStyleLbl="sibTrans2D1" presStyleIdx="2" presStyleCnt="6"/>
      <dgm:spPr/>
      <dgm:t>
        <a:bodyPr/>
        <a:lstStyle/>
        <a:p>
          <a:endParaRPr lang="ru-RU"/>
        </a:p>
      </dgm:t>
    </dgm:pt>
    <dgm:pt modelId="{13B3C8F7-6EF3-4AA6-9C31-805991DAE40C}" type="pres">
      <dgm:prSet presAssocID="{7B6DA99D-EF30-4679-B361-E33C812483A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5D615E2-0363-43E5-9A37-6E64BDD6570D}" type="pres">
      <dgm:prSet presAssocID="{18D80910-92A5-49EA-80C3-96E0A89D0844}" presName="node" presStyleLbl="node1" presStyleIdx="2" presStyleCnt="6" custScaleX="273045" custScaleY="115232" custRadScaleRad="190906" custRadScaleInc="-12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5AFB6-6805-4783-8EA6-8EB6979257D6}" type="pres">
      <dgm:prSet presAssocID="{38027635-65EB-4923-9DC4-67CAEBB959D6}" presName="parTrans" presStyleLbl="sibTrans2D1" presStyleIdx="3" presStyleCnt="6"/>
      <dgm:spPr/>
      <dgm:t>
        <a:bodyPr/>
        <a:lstStyle/>
        <a:p>
          <a:endParaRPr lang="ru-RU"/>
        </a:p>
      </dgm:t>
    </dgm:pt>
    <dgm:pt modelId="{EAC7D880-1E8A-4199-B980-5FCE38B028DB}" type="pres">
      <dgm:prSet presAssocID="{38027635-65EB-4923-9DC4-67CAEBB959D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4FFE027F-0E2D-4E56-BB59-1CED94244D8B}" type="pres">
      <dgm:prSet presAssocID="{53A4EE38-A1DE-497A-A989-31C45C0D9BB8}" presName="node" presStyleLbl="node1" presStyleIdx="3" presStyleCnt="6" custScaleX="256242" custScaleY="97075" custRadScaleRad="183562" custRadScaleInc="-301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17AB1-70A2-4283-B92E-E13BF1DDBF71}" type="pres">
      <dgm:prSet presAssocID="{2063A773-7013-423C-A095-382B226DD4A8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5E40387-3FDF-4848-939A-337D7DF25890}" type="pres">
      <dgm:prSet presAssocID="{2063A773-7013-423C-A095-382B226DD4A8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A3F8118-B14B-478B-8522-10AD725F1A4A}" type="pres">
      <dgm:prSet presAssocID="{1FF62D96-4D70-4C14-8652-B5F4DB8CFE30}" presName="node" presStyleLbl="node1" presStyleIdx="4" presStyleCnt="6" custScaleX="267472" custScaleY="131062" custRadScaleRad="185191" custRadScaleInc="105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F1EA0-81D3-4BCF-941E-D8C21C975A7E}" type="pres">
      <dgm:prSet presAssocID="{15FF5648-D5C2-428F-A684-B1737F1C352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E6E0B518-D918-4BF9-88CA-A2B8A5415886}" type="pres">
      <dgm:prSet presAssocID="{15FF5648-D5C2-428F-A684-B1737F1C352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80A17491-E626-4E1E-89FC-A06562F9DCFC}" type="pres">
      <dgm:prSet presAssocID="{68FF45C0-4CB2-4538-8623-3CA1ABF2E2A6}" presName="node" presStyleLbl="node1" presStyleIdx="5" presStyleCnt="6" custScaleX="322101" custScaleY="121845" custRadScaleRad="188783" custRadScaleInc="-191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2A048A-A928-48E4-BAF2-8F0E9CCD665C}" srcId="{DFB0B56A-F306-4FF6-94F4-2C521D9ECC5D}" destId="{FB41BA47-20DD-4C13-BCF0-8EB8F9CFBCA5}" srcOrd="1" destOrd="0" parTransId="{9A62BC77-23E5-45E8-A045-5FDF98B14DB8}" sibTransId="{742FF747-B924-4115-AB11-157205C96F98}"/>
    <dgm:cxn modelId="{DE5A8B84-8AAA-4524-B64B-A35FE46078BF}" type="presOf" srcId="{DB40204D-78E6-4EB0-A3FF-93B6CACC1F19}" destId="{F51F8221-7FF9-4EF9-BB0C-284E5F00FBEE}" srcOrd="1" destOrd="0" presId="urn:microsoft.com/office/officeart/2005/8/layout/radial5"/>
    <dgm:cxn modelId="{E2043959-A64B-4771-A41F-2821DFEF4429}" srcId="{DFB0B56A-F306-4FF6-94F4-2C521D9ECC5D}" destId="{53A4EE38-A1DE-497A-A989-31C45C0D9BB8}" srcOrd="3" destOrd="0" parTransId="{38027635-65EB-4923-9DC4-67CAEBB959D6}" sibTransId="{4635BFAD-78C3-48DF-B260-261633391026}"/>
    <dgm:cxn modelId="{92A2FCF6-5384-4BC1-8B26-A823AA36C32A}" type="presOf" srcId="{38027635-65EB-4923-9DC4-67CAEBB959D6}" destId="{EAC7D880-1E8A-4199-B980-5FCE38B028DB}" srcOrd="1" destOrd="0" presId="urn:microsoft.com/office/officeart/2005/8/layout/radial5"/>
    <dgm:cxn modelId="{ACC66177-0713-419D-BF02-BF11D57E2EC5}" type="presOf" srcId="{9A62BC77-23E5-45E8-A045-5FDF98B14DB8}" destId="{2A64E6DD-953A-4BC5-8E85-1954F674692A}" srcOrd="0" destOrd="0" presId="urn:microsoft.com/office/officeart/2005/8/layout/radial5"/>
    <dgm:cxn modelId="{2824AB31-EC05-41C8-9407-139ED99ECC37}" type="presOf" srcId="{2063A773-7013-423C-A095-382B226DD4A8}" destId="{B1D17AB1-70A2-4283-B92E-E13BF1DDBF71}" srcOrd="0" destOrd="0" presId="urn:microsoft.com/office/officeart/2005/8/layout/radial5"/>
    <dgm:cxn modelId="{1A980C19-B4ED-4E48-BE71-CA0E1681D116}" type="presOf" srcId="{15FF5648-D5C2-428F-A684-B1737F1C3526}" destId="{636F1EA0-81D3-4BCF-941E-D8C21C975A7E}" srcOrd="0" destOrd="0" presId="urn:microsoft.com/office/officeart/2005/8/layout/radial5"/>
    <dgm:cxn modelId="{1B0EBBF6-841F-4479-AA6F-EAC9B202D4A7}" type="presOf" srcId="{DFB0B56A-F306-4FF6-94F4-2C521D9ECC5D}" destId="{DFD9A043-CE3C-4B61-BC6E-2F220682A04B}" srcOrd="0" destOrd="0" presId="urn:microsoft.com/office/officeart/2005/8/layout/radial5"/>
    <dgm:cxn modelId="{00941234-F23B-44D9-8B45-73B7942ECD18}" srcId="{DFB0B56A-F306-4FF6-94F4-2C521D9ECC5D}" destId="{1FF62D96-4D70-4C14-8652-B5F4DB8CFE30}" srcOrd="4" destOrd="0" parTransId="{2063A773-7013-423C-A095-382B226DD4A8}" sibTransId="{67B5996E-7478-4248-B312-D3F8CD648942}"/>
    <dgm:cxn modelId="{0A268A62-CEF5-43FF-8603-D29DC8C983D9}" type="presOf" srcId="{9A62BC77-23E5-45E8-A045-5FDF98B14DB8}" destId="{A6FCFCC2-C483-4F5D-82DB-56F5B1DE17E7}" srcOrd="1" destOrd="0" presId="urn:microsoft.com/office/officeart/2005/8/layout/radial5"/>
    <dgm:cxn modelId="{4B5BE4EC-042D-4A89-82A2-9C30B97443DC}" type="presOf" srcId="{E9747F4E-4EBA-4740-8E0D-FCEA323D2E4F}" destId="{ED83898A-0E02-479D-B220-147781130D96}" srcOrd="0" destOrd="0" presId="urn:microsoft.com/office/officeart/2005/8/layout/radial5"/>
    <dgm:cxn modelId="{38C181B9-CC70-449D-9087-912F3428125E}" type="presOf" srcId="{1FF62D96-4D70-4C14-8652-B5F4DB8CFE30}" destId="{3A3F8118-B14B-478B-8522-10AD725F1A4A}" srcOrd="0" destOrd="0" presId="urn:microsoft.com/office/officeart/2005/8/layout/radial5"/>
    <dgm:cxn modelId="{70585800-5F1C-49C1-8B80-B090EC7B5C1E}" type="presOf" srcId="{68FF45C0-4CB2-4538-8623-3CA1ABF2E2A6}" destId="{80A17491-E626-4E1E-89FC-A06562F9DCFC}" srcOrd="0" destOrd="0" presId="urn:microsoft.com/office/officeart/2005/8/layout/radial5"/>
    <dgm:cxn modelId="{19A720A3-9974-46AD-9FF5-255BA377DC45}" type="presOf" srcId="{7B6DA99D-EF30-4679-B361-E33C812483A4}" destId="{B0EAC387-6933-43AC-AE9E-990CA188EA0B}" srcOrd="0" destOrd="0" presId="urn:microsoft.com/office/officeart/2005/8/layout/radial5"/>
    <dgm:cxn modelId="{814AABF1-255A-4AB0-A167-A283F2E5941D}" srcId="{E9747F4E-4EBA-4740-8E0D-FCEA323D2E4F}" destId="{DFB0B56A-F306-4FF6-94F4-2C521D9ECC5D}" srcOrd="0" destOrd="0" parTransId="{ADE3A488-7057-4448-99CE-D2AC3449D5B4}" sibTransId="{F87014E0-BAD2-4C10-B60A-D1E176E4A574}"/>
    <dgm:cxn modelId="{91CE50D1-0A29-406F-9DBB-EC67AB06CA97}" type="presOf" srcId="{2063A773-7013-423C-A095-382B226DD4A8}" destId="{35E40387-3FDF-4848-939A-337D7DF25890}" srcOrd="1" destOrd="0" presId="urn:microsoft.com/office/officeart/2005/8/layout/radial5"/>
    <dgm:cxn modelId="{CCFB8A29-E83C-4F3F-93CC-45C695BE23E9}" type="presOf" srcId="{06500A9F-C567-4A88-BEB0-15E35881AD9E}" destId="{052C064F-051C-4C01-8F11-5815E39657FC}" srcOrd="0" destOrd="0" presId="urn:microsoft.com/office/officeart/2005/8/layout/radial5"/>
    <dgm:cxn modelId="{C2CCF76B-77C7-4116-B5AE-94B105DDF01E}" type="presOf" srcId="{15FF5648-D5C2-428F-A684-B1737F1C3526}" destId="{E6E0B518-D918-4BF9-88CA-A2B8A5415886}" srcOrd="1" destOrd="0" presId="urn:microsoft.com/office/officeart/2005/8/layout/radial5"/>
    <dgm:cxn modelId="{BD60111A-7EC1-4D6D-8601-9E7AF66A4702}" type="presOf" srcId="{DB40204D-78E6-4EB0-A3FF-93B6CACC1F19}" destId="{2F3DF3B7-BEC8-475F-931D-07446469BB0D}" srcOrd="0" destOrd="0" presId="urn:microsoft.com/office/officeart/2005/8/layout/radial5"/>
    <dgm:cxn modelId="{8950FB53-F3CD-4732-A4F2-40195D21DD9C}" type="presOf" srcId="{18D80910-92A5-49EA-80C3-96E0A89D0844}" destId="{05D615E2-0363-43E5-9A37-6E64BDD6570D}" srcOrd="0" destOrd="0" presId="urn:microsoft.com/office/officeart/2005/8/layout/radial5"/>
    <dgm:cxn modelId="{DD5D4E65-75DB-4A63-BA4B-2F69724E16AE}" type="presOf" srcId="{7B6DA99D-EF30-4679-B361-E33C812483A4}" destId="{13B3C8F7-6EF3-4AA6-9C31-805991DAE40C}" srcOrd="1" destOrd="0" presId="urn:microsoft.com/office/officeart/2005/8/layout/radial5"/>
    <dgm:cxn modelId="{37F86869-2104-427E-908E-2DFC1AFE9454}" srcId="{DFB0B56A-F306-4FF6-94F4-2C521D9ECC5D}" destId="{18D80910-92A5-49EA-80C3-96E0A89D0844}" srcOrd="2" destOrd="0" parTransId="{7B6DA99D-EF30-4679-B361-E33C812483A4}" sibTransId="{E879A6E0-7E31-47BF-A693-09962B7E3B63}"/>
    <dgm:cxn modelId="{9DA89474-0B03-4C1F-81B7-C9B554023631}" srcId="{DFB0B56A-F306-4FF6-94F4-2C521D9ECC5D}" destId="{68FF45C0-4CB2-4538-8623-3CA1ABF2E2A6}" srcOrd="5" destOrd="0" parTransId="{15FF5648-D5C2-428F-A684-B1737F1C3526}" sibTransId="{0632CF2A-991A-4AA5-ACB8-A2BE943911FE}"/>
    <dgm:cxn modelId="{483D0C56-5FCB-47C4-9C53-FACB0E0B8DFE}" srcId="{DFB0B56A-F306-4FF6-94F4-2C521D9ECC5D}" destId="{06500A9F-C567-4A88-BEB0-15E35881AD9E}" srcOrd="0" destOrd="0" parTransId="{DB40204D-78E6-4EB0-A3FF-93B6CACC1F19}" sibTransId="{E977B73A-2617-4CCA-8A9B-17CE3207F9B2}"/>
    <dgm:cxn modelId="{E5B37170-5681-4B76-9B30-23426B05197C}" type="presOf" srcId="{53A4EE38-A1DE-497A-A989-31C45C0D9BB8}" destId="{4FFE027F-0E2D-4E56-BB59-1CED94244D8B}" srcOrd="0" destOrd="0" presId="urn:microsoft.com/office/officeart/2005/8/layout/radial5"/>
    <dgm:cxn modelId="{D03C3D4E-E8D2-460C-AA4B-4AB6226643E1}" type="presOf" srcId="{FB41BA47-20DD-4C13-BCF0-8EB8F9CFBCA5}" destId="{E4179EF7-8686-4580-9C25-5FFAD9A79416}" srcOrd="0" destOrd="0" presId="urn:microsoft.com/office/officeart/2005/8/layout/radial5"/>
    <dgm:cxn modelId="{8610D209-9A71-46D5-B478-79993963D61E}" type="presOf" srcId="{38027635-65EB-4923-9DC4-67CAEBB959D6}" destId="{7645AFB6-6805-4783-8EA6-8EB6979257D6}" srcOrd="0" destOrd="0" presId="urn:microsoft.com/office/officeart/2005/8/layout/radial5"/>
    <dgm:cxn modelId="{1E70ED3E-8B3E-4E9A-A3AE-DBD480E1200C}" type="presParOf" srcId="{ED83898A-0E02-479D-B220-147781130D96}" destId="{DFD9A043-CE3C-4B61-BC6E-2F220682A04B}" srcOrd="0" destOrd="0" presId="urn:microsoft.com/office/officeart/2005/8/layout/radial5"/>
    <dgm:cxn modelId="{A2DA2D77-F8B4-4AB8-A414-CE1CA4C706F0}" type="presParOf" srcId="{ED83898A-0E02-479D-B220-147781130D96}" destId="{2F3DF3B7-BEC8-475F-931D-07446469BB0D}" srcOrd="1" destOrd="0" presId="urn:microsoft.com/office/officeart/2005/8/layout/radial5"/>
    <dgm:cxn modelId="{3B33AAB8-78B1-47C5-8699-46A3861CB883}" type="presParOf" srcId="{2F3DF3B7-BEC8-475F-931D-07446469BB0D}" destId="{F51F8221-7FF9-4EF9-BB0C-284E5F00FBEE}" srcOrd="0" destOrd="0" presId="urn:microsoft.com/office/officeart/2005/8/layout/radial5"/>
    <dgm:cxn modelId="{93841F2F-C0C8-4154-8A02-337503411043}" type="presParOf" srcId="{ED83898A-0E02-479D-B220-147781130D96}" destId="{052C064F-051C-4C01-8F11-5815E39657FC}" srcOrd="2" destOrd="0" presId="urn:microsoft.com/office/officeart/2005/8/layout/radial5"/>
    <dgm:cxn modelId="{63A5E19D-6ED8-4571-ABC8-085E6585968E}" type="presParOf" srcId="{ED83898A-0E02-479D-B220-147781130D96}" destId="{2A64E6DD-953A-4BC5-8E85-1954F674692A}" srcOrd="3" destOrd="0" presId="urn:microsoft.com/office/officeart/2005/8/layout/radial5"/>
    <dgm:cxn modelId="{225BCDC1-3610-4BB5-BB08-30A17671553D}" type="presParOf" srcId="{2A64E6DD-953A-4BC5-8E85-1954F674692A}" destId="{A6FCFCC2-C483-4F5D-82DB-56F5B1DE17E7}" srcOrd="0" destOrd="0" presId="urn:microsoft.com/office/officeart/2005/8/layout/radial5"/>
    <dgm:cxn modelId="{203080AC-31C6-4D91-BE24-6C5C2B102DDF}" type="presParOf" srcId="{ED83898A-0E02-479D-B220-147781130D96}" destId="{E4179EF7-8686-4580-9C25-5FFAD9A79416}" srcOrd="4" destOrd="0" presId="urn:microsoft.com/office/officeart/2005/8/layout/radial5"/>
    <dgm:cxn modelId="{38E7CFBB-0F2D-45AF-BBB7-9A4A9A752DEF}" type="presParOf" srcId="{ED83898A-0E02-479D-B220-147781130D96}" destId="{B0EAC387-6933-43AC-AE9E-990CA188EA0B}" srcOrd="5" destOrd="0" presId="urn:microsoft.com/office/officeart/2005/8/layout/radial5"/>
    <dgm:cxn modelId="{966F5C2E-D56C-4778-94E0-8E90608FB5FA}" type="presParOf" srcId="{B0EAC387-6933-43AC-AE9E-990CA188EA0B}" destId="{13B3C8F7-6EF3-4AA6-9C31-805991DAE40C}" srcOrd="0" destOrd="0" presId="urn:microsoft.com/office/officeart/2005/8/layout/radial5"/>
    <dgm:cxn modelId="{627B9EAC-D677-4DAA-AA04-36FBEC9BFDFF}" type="presParOf" srcId="{ED83898A-0E02-479D-B220-147781130D96}" destId="{05D615E2-0363-43E5-9A37-6E64BDD6570D}" srcOrd="6" destOrd="0" presId="urn:microsoft.com/office/officeart/2005/8/layout/radial5"/>
    <dgm:cxn modelId="{04410CF9-C5C3-4522-855B-44B9E2780A0A}" type="presParOf" srcId="{ED83898A-0E02-479D-B220-147781130D96}" destId="{7645AFB6-6805-4783-8EA6-8EB6979257D6}" srcOrd="7" destOrd="0" presId="urn:microsoft.com/office/officeart/2005/8/layout/radial5"/>
    <dgm:cxn modelId="{C380B195-CB20-41D6-8A15-D3C642D99CE8}" type="presParOf" srcId="{7645AFB6-6805-4783-8EA6-8EB6979257D6}" destId="{EAC7D880-1E8A-4199-B980-5FCE38B028DB}" srcOrd="0" destOrd="0" presId="urn:microsoft.com/office/officeart/2005/8/layout/radial5"/>
    <dgm:cxn modelId="{16AE83D5-4948-4B57-878D-49FF23090EC6}" type="presParOf" srcId="{ED83898A-0E02-479D-B220-147781130D96}" destId="{4FFE027F-0E2D-4E56-BB59-1CED94244D8B}" srcOrd="8" destOrd="0" presId="urn:microsoft.com/office/officeart/2005/8/layout/radial5"/>
    <dgm:cxn modelId="{45E4D0FA-70F2-4B5D-8616-3584A49673F7}" type="presParOf" srcId="{ED83898A-0E02-479D-B220-147781130D96}" destId="{B1D17AB1-70A2-4283-B92E-E13BF1DDBF71}" srcOrd="9" destOrd="0" presId="urn:microsoft.com/office/officeart/2005/8/layout/radial5"/>
    <dgm:cxn modelId="{97E0759B-A2A0-40E2-B86F-36B613ACA0C4}" type="presParOf" srcId="{B1D17AB1-70A2-4283-B92E-E13BF1DDBF71}" destId="{35E40387-3FDF-4848-939A-337D7DF25890}" srcOrd="0" destOrd="0" presId="urn:microsoft.com/office/officeart/2005/8/layout/radial5"/>
    <dgm:cxn modelId="{13E1FB19-1B77-425F-A782-9FE00ACCE6E7}" type="presParOf" srcId="{ED83898A-0E02-479D-B220-147781130D96}" destId="{3A3F8118-B14B-478B-8522-10AD725F1A4A}" srcOrd="10" destOrd="0" presId="urn:microsoft.com/office/officeart/2005/8/layout/radial5"/>
    <dgm:cxn modelId="{BCF5BD68-7283-417E-8F47-6050E5840038}" type="presParOf" srcId="{ED83898A-0E02-479D-B220-147781130D96}" destId="{636F1EA0-81D3-4BCF-941E-D8C21C975A7E}" srcOrd="11" destOrd="0" presId="urn:microsoft.com/office/officeart/2005/8/layout/radial5"/>
    <dgm:cxn modelId="{45B4F313-876F-46AD-AA70-130E3A02B81B}" type="presParOf" srcId="{636F1EA0-81D3-4BCF-941E-D8C21C975A7E}" destId="{E6E0B518-D918-4BF9-88CA-A2B8A5415886}" srcOrd="0" destOrd="0" presId="urn:microsoft.com/office/officeart/2005/8/layout/radial5"/>
    <dgm:cxn modelId="{40D810D2-7422-491F-A602-E0F7C2F80D99}" type="presParOf" srcId="{ED83898A-0E02-479D-B220-147781130D96}" destId="{80A17491-E626-4E1E-89FC-A06562F9DCF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544C3-4FB1-49B6-8A60-281DD4DA07A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225505-ACF7-4972-AA34-626E55B5DD63}">
      <dgm:prSet phldrT="[Текст]"/>
      <dgm:spPr/>
      <dgm:t>
        <a:bodyPr/>
        <a:lstStyle/>
        <a:p>
          <a:r>
            <a:rPr lang="ru-RU" dirty="0" smtClean="0"/>
            <a:t>Кадровые</a:t>
          </a:r>
          <a:endParaRPr lang="ru-RU" dirty="0"/>
        </a:p>
      </dgm:t>
    </dgm:pt>
    <dgm:pt modelId="{00B4F68C-1089-48C5-8947-6DA71A65CD42}" type="parTrans" cxnId="{8F77D3FC-3AFD-43D7-9A55-1A8B15CD915A}">
      <dgm:prSet/>
      <dgm:spPr/>
      <dgm:t>
        <a:bodyPr/>
        <a:lstStyle/>
        <a:p>
          <a:endParaRPr lang="ru-RU"/>
        </a:p>
      </dgm:t>
    </dgm:pt>
    <dgm:pt modelId="{3EBCAF11-B93B-4F71-B23A-0FD0E344594C}" type="sibTrans" cxnId="{8F77D3FC-3AFD-43D7-9A55-1A8B15CD915A}">
      <dgm:prSet/>
      <dgm:spPr/>
      <dgm:t>
        <a:bodyPr/>
        <a:lstStyle/>
        <a:p>
          <a:endParaRPr lang="ru-RU"/>
        </a:p>
      </dgm:t>
    </dgm:pt>
    <dgm:pt modelId="{E904AD3F-913B-4565-B5A3-1B364845D6B6}">
      <dgm:prSet phldrT="[Текст]"/>
      <dgm:spPr/>
      <dgm:t>
        <a:bodyPr/>
        <a:lstStyle/>
        <a:p>
          <a:r>
            <a:rPr lang="ru-RU" dirty="0" smtClean="0"/>
            <a:t>Материально-технические</a:t>
          </a:r>
          <a:endParaRPr lang="ru-RU" dirty="0"/>
        </a:p>
      </dgm:t>
    </dgm:pt>
    <dgm:pt modelId="{299FB3C8-F6E7-4A1E-8532-6302C0BD8EB0}" type="parTrans" cxnId="{E21A49F7-C17C-4BF0-824D-E5E4C1F9B118}">
      <dgm:prSet/>
      <dgm:spPr/>
      <dgm:t>
        <a:bodyPr/>
        <a:lstStyle/>
        <a:p>
          <a:endParaRPr lang="ru-RU"/>
        </a:p>
      </dgm:t>
    </dgm:pt>
    <dgm:pt modelId="{9B70C80F-3BDC-45E8-98AA-D3542A892448}" type="sibTrans" cxnId="{E21A49F7-C17C-4BF0-824D-E5E4C1F9B118}">
      <dgm:prSet/>
      <dgm:spPr/>
      <dgm:t>
        <a:bodyPr/>
        <a:lstStyle/>
        <a:p>
          <a:endParaRPr lang="ru-RU"/>
        </a:p>
      </dgm:t>
    </dgm:pt>
    <dgm:pt modelId="{95211E57-8CDA-415F-AC8E-75B069ADBBFE}">
      <dgm:prSet phldrT="[Текст]"/>
      <dgm:spPr/>
      <dgm:t>
        <a:bodyPr/>
        <a:lstStyle/>
        <a:p>
          <a:r>
            <a:rPr lang="ru-RU" dirty="0" smtClean="0"/>
            <a:t>Социальные</a:t>
          </a:r>
          <a:endParaRPr lang="ru-RU" dirty="0"/>
        </a:p>
      </dgm:t>
    </dgm:pt>
    <dgm:pt modelId="{741425FF-F507-4D2E-9DF0-F1D37BE361DC}" type="parTrans" cxnId="{CDBE4547-1B01-4BB1-998C-C81DA7B90538}">
      <dgm:prSet/>
      <dgm:spPr/>
      <dgm:t>
        <a:bodyPr/>
        <a:lstStyle/>
        <a:p>
          <a:endParaRPr lang="ru-RU"/>
        </a:p>
      </dgm:t>
    </dgm:pt>
    <dgm:pt modelId="{3841E5ED-EDEE-4581-B7B0-878C9DA7D748}" type="sibTrans" cxnId="{CDBE4547-1B01-4BB1-998C-C81DA7B90538}">
      <dgm:prSet/>
      <dgm:spPr/>
      <dgm:t>
        <a:bodyPr/>
        <a:lstStyle/>
        <a:p>
          <a:endParaRPr lang="ru-RU"/>
        </a:p>
      </dgm:t>
    </dgm:pt>
    <dgm:pt modelId="{C8AAE18A-CA57-46E6-BAEC-4C0AF7259B20}">
      <dgm:prSet phldrT="[Текст]"/>
      <dgm:spPr/>
      <dgm:t>
        <a:bodyPr/>
        <a:lstStyle/>
        <a:p>
          <a:r>
            <a:rPr lang="ru-RU" dirty="0" smtClean="0"/>
            <a:t>Информационные</a:t>
          </a:r>
          <a:endParaRPr lang="ru-RU" dirty="0"/>
        </a:p>
      </dgm:t>
    </dgm:pt>
    <dgm:pt modelId="{E832D770-4466-48F9-82A3-2464D572BCDF}" type="parTrans" cxnId="{24E13A2A-60E7-468F-AE4C-3617C7B76981}">
      <dgm:prSet/>
      <dgm:spPr/>
      <dgm:t>
        <a:bodyPr/>
        <a:lstStyle/>
        <a:p>
          <a:endParaRPr lang="ru-RU"/>
        </a:p>
      </dgm:t>
    </dgm:pt>
    <dgm:pt modelId="{3B44E00A-194F-41CC-B622-48EE0DC844BB}" type="sibTrans" cxnId="{24E13A2A-60E7-468F-AE4C-3617C7B76981}">
      <dgm:prSet/>
      <dgm:spPr/>
      <dgm:t>
        <a:bodyPr/>
        <a:lstStyle/>
        <a:p>
          <a:endParaRPr lang="ru-RU"/>
        </a:p>
      </dgm:t>
    </dgm:pt>
    <dgm:pt modelId="{15BF0B32-42EF-4396-8E07-D2384D399F4D}" type="pres">
      <dgm:prSet presAssocID="{7D3544C3-4FB1-49B6-8A60-281DD4DA07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A2B20D3-88E2-41CF-996D-FA6E66B118F4}" type="pres">
      <dgm:prSet presAssocID="{7D3544C3-4FB1-49B6-8A60-281DD4DA07A9}" presName="Name1" presStyleCnt="0"/>
      <dgm:spPr/>
    </dgm:pt>
    <dgm:pt modelId="{7E727038-C876-4028-93FB-A2216F86484E}" type="pres">
      <dgm:prSet presAssocID="{7D3544C3-4FB1-49B6-8A60-281DD4DA07A9}" presName="cycle" presStyleCnt="0"/>
      <dgm:spPr/>
    </dgm:pt>
    <dgm:pt modelId="{47928241-677D-4ADD-B1AC-457C09A6A82B}" type="pres">
      <dgm:prSet presAssocID="{7D3544C3-4FB1-49B6-8A60-281DD4DA07A9}" presName="srcNode" presStyleLbl="node1" presStyleIdx="0" presStyleCnt="4"/>
      <dgm:spPr/>
    </dgm:pt>
    <dgm:pt modelId="{FF17CADE-38D8-45FE-BCE1-53FE720773AC}" type="pres">
      <dgm:prSet presAssocID="{7D3544C3-4FB1-49B6-8A60-281DD4DA07A9}" presName="conn" presStyleLbl="parChTrans1D2" presStyleIdx="0" presStyleCnt="1"/>
      <dgm:spPr/>
      <dgm:t>
        <a:bodyPr/>
        <a:lstStyle/>
        <a:p>
          <a:endParaRPr lang="ru-RU"/>
        </a:p>
      </dgm:t>
    </dgm:pt>
    <dgm:pt modelId="{769AEE88-9B98-4DE6-BD58-BE86EBC38B6A}" type="pres">
      <dgm:prSet presAssocID="{7D3544C3-4FB1-49B6-8A60-281DD4DA07A9}" presName="extraNode" presStyleLbl="node1" presStyleIdx="0" presStyleCnt="4"/>
      <dgm:spPr/>
    </dgm:pt>
    <dgm:pt modelId="{087E8E32-A170-45F2-955E-C31F98DFE7B0}" type="pres">
      <dgm:prSet presAssocID="{7D3544C3-4FB1-49B6-8A60-281DD4DA07A9}" presName="dstNode" presStyleLbl="node1" presStyleIdx="0" presStyleCnt="4"/>
      <dgm:spPr/>
    </dgm:pt>
    <dgm:pt modelId="{329876C7-8EE7-466C-9FDE-FDC69549C8BF}" type="pres">
      <dgm:prSet presAssocID="{FE225505-ACF7-4972-AA34-626E55B5DD6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29BD6-F08D-453C-9EAC-471668FC0E8C}" type="pres">
      <dgm:prSet presAssocID="{FE225505-ACF7-4972-AA34-626E55B5DD63}" presName="accent_1" presStyleCnt="0"/>
      <dgm:spPr/>
    </dgm:pt>
    <dgm:pt modelId="{8E0DF0E6-96C7-4A24-8B8A-EA6EF7D5335E}" type="pres">
      <dgm:prSet presAssocID="{FE225505-ACF7-4972-AA34-626E55B5DD63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C38DA0-B69F-47D6-8AAC-9221AA60BC2C}" type="pres">
      <dgm:prSet presAssocID="{E904AD3F-913B-4565-B5A3-1B364845D6B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2DD09-EB24-4BF8-BA59-B4EE2EA58053}" type="pres">
      <dgm:prSet presAssocID="{E904AD3F-913B-4565-B5A3-1B364845D6B6}" presName="accent_2" presStyleCnt="0"/>
      <dgm:spPr/>
    </dgm:pt>
    <dgm:pt modelId="{C9896459-0735-4D0B-9775-BDBFC1ABE1BC}" type="pres">
      <dgm:prSet presAssocID="{E904AD3F-913B-4565-B5A3-1B364845D6B6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F39CD43-7E43-449A-A0F6-064B74812723}" type="pres">
      <dgm:prSet presAssocID="{95211E57-8CDA-415F-AC8E-75B069ADBBF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D401C-3F55-4D58-B9AD-21F40E0A202F}" type="pres">
      <dgm:prSet presAssocID="{95211E57-8CDA-415F-AC8E-75B069ADBBFE}" presName="accent_3" presStyleCnt="0"/>
      <dgm:spPr/>
    </dgm:pt>
    <dgm:pt modelId="{61067CC7-9B3E-4156-9232-0C63999E13C3}" type="pres">
      <dgm:prSet presAssocID="{95211E57-8CDA-415F-AC8E-75B069ADBBFE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36E24E3-73DC-45B1-91DC-62822D8DCE67}" type="pres">
      <dgm:prSet presAssocID="{C8AAE18A-CA57-46E6-BAEC-4C0AF7259B2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FD678-600E-490F-8768-E64F1EA9908F}" type="pres">
      <dgm:prSet presAssocID="{C8AAE18A-CA57-46E6-BAEC-4C0AF7259B20}" presName="accent_4" presStyleCnt="0"/>
      <dgm:spPr/>
    </dgm:pt>
    <dgm:pt modelId="{5D7236FD-B09C-4461-AECE-CCCCF9E6EBB5}" type="pres">
      <dgm:prSet presAssocID="{C8AAE18A-CA57-46E6-BAEC-4C0AF7259B20}" presName="accentRepeatNode" presStyleLbl="solidFgAcc1" presStyleIdx="3" presStyleCnt="4" custLinFactNeighborX="-1348" custLinFactNeighborY="-662"/>
      <dgm:spPr>
        <a:blipFill dpi="0" rotWithShape="0">
          <a:blip xmlns:r="http://schemas.openxmlformats.org/officeDocument/2006/relationships" r:embed="rId4"/>
          <a:srcRect/>
          <a:stretch>
            <a:fillRect l="1381" t="12433" r="-1381" b="-12433"/>
          </a:stretch>
        </a:blipFill>
      </dgm:spPr>
    </dgm:pt>
  </dgm:ptLst>
  <dgm:cxnLst>
    <dgm:cxn modelId="{29220FE8-D814-4C6C-9C0E-18A42260511E}" type="presOf" srcId="{FE225505-ACF7-4972-AA34-626E55B5DD63}" destId="{329876C7-8EE7-466C-9FDE-FDC69549C8BF}" srcOrd="0" destOrd="0" presId="urn:microsoft.com/office/officeart/2008/layout/VerticalCurvedList"/>
    <dgm:cxn modelId="{1CC9B895-E324-492E-B8EE-89B1716B067C}" type="presOf" srcId="{95211E57-8CDA-415F-AC8E-75B069ADBBFE}" destId="{3F39CD43-7E43-449A-A0F6-064B74812723}" srcOrd="0" destOrd="0" presId="urn:microsoft.com/office/officeart/2008/layout/VerticalCurvedList"/>
    <dgm:cxn modelId="{24E13A2A-60E7-468F-AE4C-3617C7B76981}" srcId="{7D3544C3-4FB1-49B6-8A60-281DD4DA07A9}" destId="{C8AAE18A-CA57-46E6-BAEC-4C0AF7259B20}" srcOrd="3" destOrd="0" parTransId="{E832D770-4466-48F9-82A3-2464D572BCDF}" sibTransId="{3B44E00A-194F-41CC-B622-48EE0DC844BB}"/>
    <dgm:cxn modelId="{8F77D3FC-3AFD-43D7-9A55-1A8B15CD915A}" srcId="{7D3544C3-4FB1-49B6-8A60-281DD4DA07A9}" destId="{FE225505-ACF7-4972-AA34-626E55B5DD63}" srcOrd="0" destOrd="0" parTransId="{00B4F68C-1089-48C5-8947-6DA71A65CD42}" sibTransId="{3EBCAF11-B93B-4F71-B23A-0FD0E344594C}"/>
    <dgm:cxn modelId="{640042B9-A1D2-4D51-9427-FA13EBE3F4B6}" type="presOf" srcId="{3EBCAF11-B93B-4F71-B23A-0FD0E344594C}" destId="{FF17CADE-38D8-45FE-BCE1-53FE720773AC}" srcOrd="0" destOrd="0" presId="urn:microsoft.com/office/officeart/2008/layout/VerticalCurvedList"/>
    <dgm:cxn modelId="{E21A49F7-C17C-4BF0-824D-E5E4C1F9B118}" srcId="{7D3544C3-4FB1-49B6-8A60-281DD4DA07A9}" destId="{E904AD3F-913B-4565-B5A3-1B364845D6B6}" srcOrd="1" destOrd="0" parTransId="{299FB3C8-F6E7-4A1E-8532-6302C0BD8EB0}" sibTransId="{9B70C80F-3BDC-45E8-98AA-D3542A892448}"/>
    <dgm:cxn modelId="{D94B3DAE-74A8-42FE-BFA4-4B15F1907D02}" type="presOf" srcId="{7D3544C3-4FB1-49B6-8A60-281DD4DA07A9}" destId="{15BF0B32-42EF-4396-8E07-D2384D399F4D}" srcOrd="0" destOrd="0" presId="urn:microsoft.com/office/officeart/2008/layout/VerticalCurvedList"/>
    <dgm:cxn modelId="{596A2388-0364-4A3D-89FF-3C5DA7864550}" type="presOf" srcId="{E904AD3F-913B-4565-B5A3-1B364845D6B6}" destId="{C1C38DA0-B69F-47D6-8AAC-9221AA60BC2C}" srcOrd="0" destOrd="0" presId="urn:microsoft.com/office/officeart/2008/layout/VerticalCurvedList"/>
    <dgm:cxn modelId="{B66C299F-A2F6-437A-B51C-9D915C8CF062}" type="presOf" srcId="{C8AAE18A-CA57-46E6-BAEC-4C0AF7259B20}" destId="{536E24E3-73DC-45B1-91DC-62822D8DCE67}" srcOrd="0" destOrd="0" presId="urn:microsoft.com/office/officeart/2008/layout/VerticalCurvedList"/>
    <dgm:cxn modelId="{CDBE4547-1B01-4BB1-998C-C81DA7B90538}" srcId="{7D3544C3-4FB1-49B6-8A60-281DD4DA07A9}" destId="{95211E57-8CDA-415F-AC8E-75B069ADBBFE}" srcOrd="2" destOrd="0" parTransId="{741425FF-F507-4D2E-9DF0-F1D37BE361DC}" sibTransId="{3841E5ED-EDEE-4581-B7B0-878C9DA7D748}"/>
    <dgm:cxn modelId="{16D22B7D-A3EF-4E7D-A36C-366953ACDA54}" type="presParOf" srcId="{15BF0B32-42EF-4396-8E07-D2384D399F4D}" destId="{8A2B20D3-88E2-41CF-996D-FA6E66B118F4}" srcOrd="0" destOrd="0" presId="urn:microsoft.com/office/officeart/2008/layout/VerticalCurvedList"/>
    <dgm:cxn modelId="{94A925C9-4DBD-43C5-B524-D599A12EA956}" type="presParOf" srcId="{8A2B20D3-88E2-41CF-996D-FA6E66B118F4}" destId="{7E727038-C876-4028-93FB-A2216F86484E}" srcOrd="0" destOrd="0" presId="urn:microsoft.com/office/officeart/2008/layout/VerticalCurvedList"/>
    <dgm:cxn modelId="{907EC963-353C-4A55-AEE2-2F61F899A7B3}" type="presParOf" srcId="{7E727038-C876-4028-93FB-A2216F86484E}" destId="{47928241-677D-4ADD-B1AC-457C09A6A82B}" srcOrd="0" destOrd="0" presId="urn:microsoft.com/office/officeart/2008/layout/VerticalCurvedList"/>
    <dgm:cxn modelId="{94BFA446-164A-4DB3-87E0-F8D09770F62B}" type="presParOf" srcId="{7E727038-C876-4028-93FB-A2216F86484E}" destId="{FF17CADE-38D8-45FE-BCE1-53FE720773AC}" srcOrd="1" destOrd="0" presId="urn:microsoft.com/office/officeart/2008/layout/VerticalCurvedList"/>
    <dgm:cxn modelId="{690E9130-91A7-441C-9012-6CFFD90822F8}" type="presParOf" srcId="{7E727038-C876-4028-93FB-A2216F86484E}" destId="{769AEE88-9B98-4DE6-BD58-BE86EBC38B6A}" srcOrd="2" destOrd="0" presId="urn:microsoft.com/office/officeart/2008/layout/VerticalCurvedList"/>
    <dgm:cxn modelId="{19F9DEF3-3A1D-429F-902E-E0FDDB2A97C2}" type="presParOf" srcId="{7E727038-C876-4028-93FB-A2216F86484E}" destId="{087E8E32-A170-45F2-955E-C31F98DFE7B0}" srcOrd="3" destOrd="0" presId="urn:microsoft.com/office/officeart/2008/layout/VerticalCurvedList"/>
    <dgm:cxn modelId="{11CAFADB-CDC1-4F8C-94BB-5E2C5048E410}" type="presParOf" srcId="{8A2B20D3-88E2-41CF-996D-FA6E66B118F4}" destId="{329876C7-8EE7-466C-9FDE-FDC69549C8BF}" srcOrd="1" destOrd="0" presId="urn:microsoft.com/office/officeart/2008/layout/VerticalCurvedList"/>
    <dgm:cxn modelId="{A3AA9411-BB2F-4926-A358-6BEA48D0C97C}" type="presParOf" srcId="{8A2B20D3-88E2-41CF-996D-FA6E66B118F4}" destId="{00729BD6-F08D-453C-9EAC-471668FC0E8C}" srcOrd="2" destOrd="0" presId="urn:microsoft.com/office/officeart/2008/layout/VerticalCurvedList"/>
    <dgm:cxn modelId="{EC5B4C1E-1417-4318-9DFA-646EB8132798}" type="presParOf" srcId="{00729BD6-F08D-453C-9EAC-471668FC0E8C}" destId="{8E0DF0E6-96C7-4A24-8B8A-EA6EF7D5335E}" srcOrd="0" destOrd="0" presId="urn:microsoft.com/office/officeart/2008/layout/VerticalCurvedList"/>
    <dgm:cxn modelId="{85EDF6AF-59D5-4A9E-9C1A-5F3BA5073B2C}" type="presParOf" srcId="{8A2B20D3-88E2-41CF-996D-FA6E66B118F4}" destId="{C1C38DA0-B69F-47D6-8AAC-9221AA60BC2C}" srcOrd="3" destOrd="0" presId="urn:microsoft.com/office/officeart/2008/layout/VerticalCurvedList"/>
    <dgm:cxn modelId="{752B0684-A837-4B73-ADDB-23107E8010AB}" type="presParOf" srcId="{8A2B20D3-88E2-41CF-996D-FA6E66B118F4}" destId="{6D62DD09-EB24-4BF8-BA59-B4EE2EA58053}" srcOrd="4" destOrd="0" presId="urn:microsoft.com/office/officeart/2008/layout/VerticalCurvedList"/>
    <dgm:cxn modelId="{57D99DC8-994B-4E34-BF9A-4A62BDEE3565}" type="presParOf" srcId="{6D62DD09-EB24-4BF8-BA59-B4EE2EA58053}" destId="{C9896459-0735-4D0B-9775-BDBFC1ABE1BC}" srcOrd="0" destOrd="0" presId="urn:microsoft.com/office/officeart/2008/layout/VerticalCurvedList"/>
    <dgm:cxn modelId="{3F528A43-AB62-49D7-ABE4-234085DA7D00}" type="presParOf" srcId="{8A2B20D3-88E2-41CF-996D-FA6E66B118F4}" destId="{3F39CD43-7E43-449A-A0F6-064B74812723}" srcOrd="5" destOrd="0" presId="urn:microsoft.com/office/officeart/2008/layout/VerticalCurvedList"/>
    <dgm:cxn modelId="{9ECA9E74-03D9-4307-B1E5-0FA332C03095}" type="presParOf" srcId="{8A2B20D3-88E2-41CF-996D-FA6E66B118F4}" destId="{83CD401C-3F55-4D58-B9AD-21F40E0A202F}" srcOrd="6" destOrd="0" presId="urn:microsoft.com/office/officeart/2008/layout/VerticalCurvedList"/>
    <dgm:cxn modelId="{330A9B8B-A233-4390-9B74-4912D447628A}" type="presParOf" srcId="{83CD401C-3F55-4D58-B9AD-21F40E0A202F}" destId="{61067CC7-9B3E-4156-9232-0C63999E13C3}" srcOrd="0" destOrd="0" presId="urn:microsoft.com/office/officeart/2008/layout/VerticalCurvedList"/>
    <dgm:cxn modelId="{3BD5A127-DD9F-40F8-AEFA-A5A508D95325}" type="presParOf" srcId="{8A2B20D3-88E2-41CF-996D-FA6E66B118F4}" destId="{536E24E3-73DC-45B1-91DC-62822D8DCE67}" srcOrd="7" destOrd="0" presId="urn:microsoft.com/office/officeart/2008/layout/VerticalCurvedList"/>
    <dgm:cxn modelId="{D06B2647-3E95-4B0A-A22D-32EA81667329}" type="presParOf" srcId="{8A2B20D3-88E2-41CF-996D-FA6E66B118F4}" destId="{1FEFD678-600E-490F-8768-E64F1EA9908F}" srcOrd="8" destOrd="0" presId="urn:microsoft.com/office/officeart/2008/layout/VerticalCurvedList"/>
    <dgm:cxn modelId="{5C62C56D-7778-47F6-ABB7-E32A619D3767}" type="presParOf" srcId="{1FEFD678-600E-490F-8768-E64F1EA9908F}" destId="{5D7236FD-B09C-4461-AECE-CCCCF9E6EB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A043-CE3C-4B61-BC6E-2F220682A04B}">
      <dsp:nvSpPr>
        <dsp:cNvPr id="0" name=""/>
        <dsp:cNvSpPr/>
      </dsp:nvSpPr>
      <dsp:spPr>
        <a:xfrm>
          <a:off x="3276334" y="1181682"/>
          <a:ext cx="1810882" cy="16122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3541532" y="1417797"/>
        <a:ext cx="1280486" cy="1140063"/>
      </dsp:txXfrm>
    </dsp:sp>
    <dsp:sp modelId="{2F3DF3B7-BEC8-475F-931D-07446469BB0D}">
      <dsp:nvSpPr>
        <dsp:cNvPr id="0" name=""/>
        <dsp:cNvSpPr/>
      </dsp:nvSpPr>
      <dsp:spPr>
        <a:xfrm rot="12654936">
          <a:off x="2951043" y="1071512"/>
          <a:ext cx="543428" cy="353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049644" y="1169539"/>
        <a:ext cx="437287" cy="212283"/>
      </dsp:txXfrm>
    </dsp:sp>
    <dsp:sp modelId="{052C064F-051C-4C01-8F11-5815E39657FC}">
      <dsp:nvSpPr>
        <dsp:cNvPr id="0" name=""/>
        <dsp:cNvSpPr/>
      </dsp:nvSpPr>
      <dsp:spPr>
        <a:xfrm>
          <a:off x="323448" y="42242"/>
          <a:ext cx="2956641" cy="1040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Всего 455 человек</a:t>
          </a:r>
          <a:endParaRPr lang="ru-RU" sz="2400" kern="1200" dirty="0"/>
        </a:p>
      </dsp:txBody>
      <dsp:txXfrm>
        <a:off x="756438" y="194635"/>
        <a:ext cx="2090661" cy="735819"/>
      </dsp:txXfrm>
    </dsp:sp>
    <dsp:sp modelId="{2A64E6DD-953A-4BC5-8E85-1954F674692A}">
      <dsp:nvSpPr>
        <dsp:cNvPr id="0" name=""/>
        <dsp:cNvSpPr/>
      </dsp:nvSpPr>
      <dsp:spPr>
        <a:xfrm rot="20133846">
          <a:off x="5136773" y="1275715"/>
          <a:ext cx="445810" cy="353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141527" y="1368430"/>
        <a:ext cx="339669" cy="212283"/>
      </dsp:txXfrm>
    </dsp:sp>
    <dsp:sp modelId="{E4179EF7-8686-4580-9C25-5FFAD9A79416}">
      <dsp:nvSpPr>
        <dsp:cNvPr id="0" name=""/>
        <dsp:cNvSpPr/>
      </dsp:nvSpPr>
      <dsp:spPr>
        <a:xfrm>
          <a:off x="5119797" y="333992"/>
          <a:ext cx="3113367" cy="1040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ОВЗ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65 человек</a:t>
          </a:r>
          <a:endParaRPr lang="ru-RU" sz="2400" kern="1200" dirty="0"/>
        </a:p>
      </dsp:txBody>
      <dsp:txXfrm>
        <a:off x="5575739" y="486385"/>
        <a:ext cx="2201483" cy="735819"/>
      </dsp:txXfrm>
    </dsp:sp>
    <dsp:sp modelId="{B0EAC387-6933-43AC-AE9E-990CA188EA0B}">
      <dsp:nvSpPr>
        <dsp:cNvPr id="0" name=""/>
        <dsp:cNvSpPr/>
      </dsp:nvSpPr>
      <dsp:spPr>
        <a:xfrm rot="1573650">
          <a:off x="5121560" y="2387181"/>
          <a:ext cx="459804" cy="353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127024" y="2434488"/>
        <a:ext cx="353663" cy="212283"/>
      </dsp:txXfrm>
    </dsp:sp>
    <dsp:sp modelId="{05D615E2-0363-43E5-9A37-6E64BDD6570D}">
      <dsp:nvSpPr>
        <dsp:cNvPr id="0" name=""/>
        <dsp:cNvSpPr/>
      </dsp:nvSpPr>
      <dsp:spPr>
        <a:xfrm>
          <a:off x="5255829" y="2617313"/>
          <a:ext cx="2841321" cy="119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возрасте до 35 лет – 9 человек (31%)</a:t>
          </a:r>
          <a:endParaRPr lang="ru-RU" sz="2400" kern="1200" dirty="0"/>
        </a:p>
      </dsp:txBody>
      <dsp:txXfrm>
        <a:off x="5671931" y="2792919"/>
        <a:ext cx="2009117" cy="847898"/>
      </dsp:txXfrm>
    </dsp:sp>
    <dsp:sp modelId="{7645AFB6-6805-4783-8EA6-8EB6979257D6}">
      <dsp:nvSpPr>
        <dsp:cNvPr id="0" name=""/>
        <dsp:cNvSpPr/>
      </dsp:nvSpPr>
      <dsp:spPr>
        <a:xfrm rot="21580308">
          <a:off x="5183006" y="1804530"/>
          <a:ext cx="230818" cy="353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183007" y="1875489"/>
        <a:ext cx="161573" cy="212283"/>
      </dsp:txXfrm>
    </dsp:sp>
    <dsp:sp modelId="{4FFE027F-0E2D-4E56-BB59-1CED94244D8B}">
      <dsp:nvSpPr>
        <dsp:cNvPr id="0" name=""/>
        <dsp:cNvSpPr/>
      </dsp:nvSpPr>
      <dsp:spPr>
        <a:xfrm>
          <a:off x="5522545" y="1467428"/>
          <a:ext cx="2666468" cy="1010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Педагогов  всего 29</a:t>
          </a:r>
          <a:endParaRPr lang="ru-RU" sz="2400" kern="1200" dirty="0"/>
        </a:p>
      </dsp:txBody>
      <dsp:txXfrm>
        <a:off x="5913040" y="1615364"/>
        <a:ext cx="1885478" cy="714295"/>
      </dsp:txXfrm>
    </dsp:sp>
    <dsp:sp modelId="{B1D17AB1-70A2-4283-B92E-E13BF1DDBF71}">
      <dsp:nvSpPr>
        <dsp:cNvPr id="0" name=""/>
        <dsp:cNvSpPr/>
      </dsp:nvSpPr>
      <dsp:spPr>
        <a:xfrm rot="10898712">
          <a:off x="2974948" y="1779328"/>
          <a:ext cx="213368" cy="353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038945" y="1851008"/>
        <a:ext cx="149358" cy="212283"/>
      </dsp:txXfrm>
    </dsp:sp>
    <dsp:sp modelId="{3A3F8118-B14B-478B-8522-10AD725F1A4A}">
      <dsp:nvSpPr>
        <dsp:cNvPr id="0" name=""/>
        <dsp:cNvSpPr/>
      </dsp:nvSpPr>
      <dsp:spPr>
        <a:xfrm>
          <a:off x="93444" y="1228456"/>
          <a:ext cx="2783328" cy="1363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Всего 20 класс-комплектов</a:t>
          </a:r>
          <a:endParaRPr lang="ru-RU" sz="2400" kern="1200" dirty="0"/>
        </a:p>
      </dsp:txBody>
      <dsp:txXfrm>
        <a:off x="501053" y="1428185"/>
        <a:ext cx="1968110" cy="964380"/>
      </dsp:txXfrm>
    </dsp:sp>
    <dsp:sp modelId="{636F1EA0-81D3-4BCF-941E-D8C21C975A7E}">
      <dsp:nvSpPr>
        <dsp:cNvPr id="0" name=""/>
        <dsp:cNvSpPr/>
      </dsp:nvSpPr>
      <dsp:spPr>
        <a:xfrm rot="9154530">
          <a:off x="2873337" y="2385839"/>
          <a:ext cx="400956" cy="353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973514" y="2432157"/>
        <a:ext cx="294815" cy="212283"/>
      </dsp:txXfrm>
    </dsp:sp>
    <dsp:sp modelId="{80A17491-E626-4E1E-89FC-A06562F9DCFC}">
      <dsp:nvSpPr>
        <dsp:cNvPr id="0" name=""/>
        <dsp:cNvSpPr/>
      </dsp:nvSpPr>
      <dsp:spPr>
        <a:xfrm>
          <a:off x="64830" y="2620508"/>
          <a:ext cx="3351801" cy="1267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48% учителей выпускники нашей школы 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555690" y="2806191"/>
        <a:ext cx="2370081" cy="896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7CADE-38D8-45FE-BCE1-53FE720773AC}">
      <dsp:nvSpPr>
        <dsp:cNvPr id="0" name=""/>
        <dsp:cNvSpPr/>
      </dsp:nvSpPr>
      <dsp:spPr>
        <a:xfrm>
          <a:off x="-5809010" y="-889070"/>
          <a:ext cx="6915762" cy="6915762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876C7-8EE7-466C-9FDE-FDC69549C8BF}">
      <dsp:nvSpPr>
        <dsp:cNvPr id="0" name=""/>
        <dsp:cNvSpPr/>
      </dsp:nvSpPr>
      <dsp:spPr>
        <a:xfrm>
          <a:off x="579307" y="394980"/>
          <a:ext cx="10052962" cy="7903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35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Кадровые</a:t>
          </a:r>
          <a:endParaRPr lang="ru-RU" sz="4100" kern="1200" dirty="0"/>
        </a:p>
      </dsp:txBody>
      <dsp:txXfrm>
        <a:off x="579307" y="394980"/>
        <a:ext cx="10052962" cy="790371"/>
      </dsp:txXfrm>
    </dsp:sp>
    <dsp:sp modelId="{8E0DF0E6-96C7-4A24-8B8A-EA6EF7D5335E}">
      <dsp:nvSpPr>
        <dsp:cNvPr id="0" name=""/>
        <dsp:cNvSpPr/>
      </dsp:nvSpPr>
      <dsp:spPr>
        <a:xfrm>
          <a:off x="85324" y="296183"/>
          <a:ext cx="987964" cy="9879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38DA0-B69F-47D6-8AAC-9221AA60BC2C}">
      <dsp:nvSpPr>
        <dsp:cNvPr id="0" name=""/>
        <dsp:cNvSpPr/>
      </dsp:nvSpPr>
      <dsp:spPr>
        <a:xfrm>
          <a:off x="1032445" y="1580743"/>
          <a:ext cx="9599824" cy="7903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35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Материально-технические</a:t>
          </a:r>
          <a:endParaRPr lang="ru-RU" sz="4100" kern="1200" dirty="0"/>
        </a:p>
      </dsp:txBody>
      <dsp:txXfrm>
        <a:off x="1032445" y="1580743"/>
        <a:ext cx="9599824" cy="790371"/>
      </dsp:txXfrm>
    </dsp:sp>
    <dsp:sp modelId="{C9896459-0735-4D0B-9775-BDBFC1ABE1BC}">
      <dsp:nvSpPr>
        <dsp:cNvPr id="0" name=""/>
        <dsp:cNvSpPr/>
      </dsp:nvSpPr>
      <dsp:spPr>
        <a:xfrm>
          <a:off x="538462" y="1481946"/>
          <a:ext cx="987964" cy="9879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9CD43-7E43-449A-A0F6-064B74812723}">
      <dsp:nvSpPr>
        <dsp:cNvPr id="0" name=""/>
        <dsp:cNvSpPr/>
      </dsp:nvSpPr>
      <dsp:spPr>
        <a:xfrm>
          <a:off x="1032445" y="2766506"/>
          <a:ext cx="9599824" cy="7903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35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Социальные</a:t>
          </a:r>
          <a:endParaRPr lang="ru-RU" sz="4100" kern="1200" dirty="0"/>
        </a:p>
      </dsp:txBody>
      <dsp:txXfrm>
        <a:off x="1032445" y="2766506"/>
        <a:ext cx="9599824" cy="790371"/>
      </dsp:txXfrm>
    </dsp:sp>
    <dsp:sp modelId="{61067CC7-9B3E-4156-9232-0C63999E13C3}">
      <dsp:nvSpPr>
        <dsp:cNvPr id="0" name=""/>
        <dsp:cNvSpPr/>
      </dsp:nvSpPr>
      <dsp:spPr>
        <a:xfrm>
          <a:off x="538462" y="2667709"/>
          <a:ext cx="987964" cy="9879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E24E3-73DC-45B1-91DC-62822D8DCE67}">
      <dsp:nvSpPr>
        <dsp:cNvPr id="0" name=""/>
        <dsp:cNvSpPr/>
      </dsp:nvSpPr>
      <dsp:spPr>
        <a:xfrm>
          <a:off x="579307" y="3952269"/>
          <a:ext cx="10052962" cy="7903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35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Информационные</a:t>
          </a:r>
          <a:endParaRPr lang="ru-RU" sz="4100" kern="1200" dirty="0"/>
        </a:p>
      </dsp:txBody>
      <dsp:txXfrm>
        <a:off x="579307" y="3952269"/>
        <a:ext cx="10052962" cy="790371"/>
      </dsp:txXfrm>
    </dsp:sp>
    <dsp:sp modelId="{5D7236FD-B09C-4461-AECE-CCCCF9E6EBB5}">
      <dsp:nvSpPr>
        <dsp:cNvPr id="0" name=""/>
        <dsp:cNvSpPr/>
      </dsp:nvSpPr>
      <dsp:spPr>
        <a:xfrm>
          <a:off x="72007" y="3846932"/>
          <a:ext cx="987964" cy="987964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 l="1381" t="12433" r="-1381" b="-12433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9427-FA63-4747-95F2-23A5AD264DA8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394B-577D-4FB0-89DE-2AF9AB4E0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8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7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7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7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37A-C96D-4859-B220-D99CD37E62B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18375" y="1772816"/>
            <a:ext cx="1216660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4400" b="1" dirty="0" smtClean="0">
                <a:solidFill>
                  <a:schemeClr val="bg1"/>
                </a:solidFill>
                <a:latin typeface="Fedra Sans Pro Book"/>
              </a:rPr>
              <a:t>Создание личностно-развивающей образовательной среды </a:t>
            </a:r>
          </a:p>
          <a:p>
            <a:pPr algn="ctr" eaLnBrk="1"/>
            <a:r>
              <a:rPr lang="ru-RU" sz="4400" b="1" dirty="0" smtClean="0">
                <a:solidFill>
                  <a:schemeClr val="bg1"/>
                </a:solidFill>
                <a:latin typeface="Fedra Sans Pro Book"/>
              </a:rPr>
              <a:t>«От школы для всех </a:t>
            </a:r>
          </a:p>
          <a:p>
            <a:pPr algn="ctr" eaLnBrk="1"/>
            <a:r>
              <a:rPr lang="ru-RU" sz="4400" b="1" dirty="0" smtClean="0">
                <a:solidFill>
                  <a:schemeClr val="bg1"/>
                </a:solidFill>
                <a:latin typeface="Fedra Sans Pro Book"/>
              </a:rPr>
              <a:t>к школе для каждого»</a:t>
            </a:r>
            <a:endParaRPr lang="ru-RU" sz="4400" b="1" dirty="0">
              <a:solidFill>
                <a:schemeClr val="bg1"/>
              </a:solidFill>
              <a:latin typeface="Fedra Sans Pro Book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7956302" y="6309320"/>
            <a:ext cx="2976025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16.03.2021</a:t>
            </a:r>
            <a:endParaRPr lang="ru-RU" altLang="ru-RU" sz="1863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567" y="4511767"/>
            <a:ext cx="6919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Fedra Sans Pro Book"/>
              </a:rPr>
              <a:t>АВТОРЫ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ГБОУ СОШ №3 города </a:t>
            </a:r>
            <a:r>
              <a:rPr lang="ru-RU" sz="2000" dirty="0" err="1" smtClean="0">
                <a:solidFill>
                  <a:schemeClr val="bg1"/>
                </a:solidFill>
                <a:latin typeface="Fedra Sans Pro Book"/>
              </a:rPr>
              <a:t>Кинеля</a:t>
            </a:r>
            <a:endParaRPr lang="ru-RU" sz="2000" dirty="0" smtClean="0">
              <a:solidFill>
                <a:schemeClr val="bg1"/>
              </a:solidFill>
              <a:latin typeface="Fedra Sans Pro Book"/>
            </a:endParaRPr>
          </a:p>
          <a:p>
            <a:r>
              <a:rPr lang="ru-RU" sz="2000" dirty="0" err="1" smtClean="0">
                <a:solidFill>
                  <a:schemeClr val="bg1"/>
                </a:solidFill>
                <a:latin typeface="Fedra Sans Pro Book"/>
              </a:rPr>
              <a:t>Белянская</a:t>
            </a:r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 Е.В., директор школы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Fedra Sans Pro Book"/>
              </a:rPr>
              <a:t>Клементьева</a:t>
            </a:r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 Н.В., </a:t>
            </a:r>
            <a:r>
              <a:rPr lang="ru-RU" sz="2000" dirty="0" err="1" smtClean="0">
                <a:solidFill>
                  <a:schemeClr val="bg1"/>
                </a:solidFill>
                <a:latin typeface="Fedra Sans Pro Book"/>
              </a:rPr>
              <a:t>зам.директора</a:t>
            </a:r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 по УР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Ященко Е.А., </a:t>
            </a:r>
            <a:r>
              <a:rPr lang="ru-RU" sz="2000" dirty="0" err="1" smtClean="0">
                <a:solidFill>
                  <a:schemeClr val="bg1"/>
                </a:solidFill>
                <a:latin typeface="Fedra Sans Pro Book"/>
              </a:rPr>
              <a:t>зам.директора</a:t>
            </a:r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 по ВР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Fedra Sans Pro Book"/>
              </a:rPr>
              <a:t>Курбанова Н.Ю., школьный 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30534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8842EEF-24CD-4A1D-B5C2-ED52CFA9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5392"/>
            <a:ext cx="3217964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ИЗМЕНЕНИЯ</a:t>
            </a:r>
            <a:endParaRPr lang="ru-RU" altLang="ru-RU" sz="2400" cap="all" dirty="0">
              <a:solidFill>
                <a:srgbClr val="00642D"/>
              </a:solidFill>
              <a:latin typeface="Fedra Sans Pro Light" panose="020B0303040000020004" pitchFamily="34" charset="0"/>
              <a:ea typeface="Fedra Sans Pro Light" panose="020B0303040000020004" pitchFamily="34" charset="0"/>
            </a:endParaRPr>
          </a:p>
        </p:txBody>
      </p:sp>
      <p:pic>
        <p:nvPicPr>
          <p:cNvPr id="3078" name="Picture 6" descr="https://uchebnik.mos.ru/system_2/game_apps/icons/000/200/263/original/s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52" y="1235953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638" y="727918"/>
            <a:ext cx="1000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Пространственно-предметный компонент образовательной среды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7964" y="1279411"/>
            <a:ext cx="87707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600" dirty="0" smtClean="0">
                <a:latin typeface="Times New Roman"/>
                <a:ea typeface="Wingdings"/>
                <a:cs typeface="Wingdings"/>
              </a:rPr>
              <a:t>проведения</a:t>
            </a:r>
            <a:r>
              <a:rPr lang="ru-RU" sz="2600" spc="-25" dirty="0" smtClean="0">
                <a:latin typeface="Times New Roman"/>
                <a:ea typeface="Wingdings"/>
                <a:cs typeface="Wingdings"/>
              </a:rPr>
              <a:t> </a:t>
            </a:r>
            <a:r>
              <a:rPr lang="ru-RU" sz="2600" dirty="0">
                <a:latin typeface="Times New Roman"/>
                <a:ea typeface="Wingdings"/>
                <a:cs typeface="Wingdings"/>
              </a:rPr>
              <a:t>активных</a:t>
            </a:r>
            <a:r>
              <a:rPr lang="ru-RU" sz="2600" spc="-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600" dirty="0">
                <a:latin typeface="Times New Roman"/>
                <a:ea typeface="Wingdings"/>
                <a:cs typeface="Wingdings"/>
              </a:rPr>
              <a:t>перемен;</a:t>
            </a:r>
          </a:p>
          <a:p>
            <a:pPr marL="342900" marR="18478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600" dirty="0" smtClean="0">
                <a:latin typeface="Times New Roman"/>
                <a:ea typeface="Wingdings"/>
                <a:cs typeface="Wingdings"/>
              </a:rPr>
              <a:t>изменение пространственно-предметной</a:t>
            </a:r>
            <a:r>
              <a:rPr lang="ru-RU" sz="2600" spc="5" dirty="0" smtClean="0">
                <a:latin typeface="Times New Roman"/>
                <a:ea typeface="Wingdings"/>
                <a:cs typeface="Wingdings"/>
              </a:rPr>
              <a:t> </a:t>
            </a:r>
            <a:r>
              <a:rPr lang="ru-RU" sz="2600" dirty="0" smtClean="0">
                <a:latin typeface="Times New Roman"/>
                <a:ea typeface="Wingdings"/>
                <a:cs typeface="Wingdings"/>
              </a:rPr>
              <a:t>среды;</a:t>
            </a:r>
            <a:endParaRPr lang="ru-RU" sz="2600" dirty="0">
              <a:latin typeface="Times New Roman"/>
              <a:ea typeface="Wingdings"/>
              <a:cs typeface="Wingdings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600" dirty="0" smtClean="0">
                <a:latin typeface="Times New Roman"/>
                <a:ea typeface="Wingdings"/>
                <a:cs typeface="Wingdings"/>
              </a:rPr>
              <a:t>зонирование</a:t>
            </a:r>
            <a:r>
              <a:rPr lang="ru-RU" sz="2600" spc="-15" dirty="0" smtClean="0">
                <a:latin typeface="Times New Roman"/>
                <a:ea typeface="Wingdings"/>
                <a:cs typeface="Wingdings"/>
              </a:rPr>
              <a:t> </a:t>
            </a:r>
            <a:r>
              <a:rPr lang="ru-RU" sz="2600" dirty="0">
                <a:latin typeface="Times New Roman"/>
                <a:ea typeface="Wingdings"/>
                <a:cs typeface="Wingdings"/>
              </a:rPr>
              <a:t>классных</a:t>
            </a:r>
            <a:r>
              <a:rPr lang="ru-RU" sz="2600" spc="-1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600" dirty="0">
                <a:latin typeface="Times New Roman"/>
                <a:ea typeface="Wingdings"/>
                <a:cs typeface="Wingdings"/>
              </a:rPr>
              <a:t>комнат, созданы зоны для настольных игр и конструирования;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600" dirty="0" smtClean="0">
                <a:latin typeface="Times New Roman"/>
                <a:ea typeface="Wingdings"/>
                <a:cs typeface="Wingdings"/>
              </a:rPr>
              <a:t>расширен функционал</a:t>
            </a:r>
            <a:r>
              <a:rPr lang="ru-RU" sz="2600" spc="-25" dirty="0" smtClean="0">
                <a:latin typeface="Times New Roman"/>
                <a:ea typeface="Wingdings"/>
                <a:cs typeface="Wingdings"/>
              </a:rPr>
              <a:t> </a:t>
            </a:r>
            <a:r>
              <a:rPr lang="ru-RU" sz="2600" dirty="0" smtClean="0">
                <a:latin typeface="Times New Roman"/>
                <a:ea typeface="Wingdings"/>
                <a:cs typeface="Wingdings"/>
              </a:rPr>
              <a:t>медиатеки;</a:t>
            </a:r>
            <a:endParaRPr lang="ru-RU" sz="2600" dirty="0">
              <a:latin typeface="Times New Roman"/>
              <a:ea typeface="Wingdings"/>
              <a:cs typeface="Wingdings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600" dirty="0" smtClean="0">
                <a:latin typeface="Times New Roman"/>
                <a:ea typeface="Wingdings"/>
                <a:cs typeface="Wingdings"/>
              </a:rPr>
              <a:t>организованы </a:t>
            </a:r>
            <a:r>
              <a:rPr lang="ru-RU" sz="2600" dirty="0">
                <a:latin typeface="Times New Roman"/>
                <a:ea typeface="Wingdings"/>
                <a:cs typeface="Wingdings"/>
              </a:rPr>
              <a:t>тематические</a:t>
            </a:r>
            <a:r>
              <a:rPr lang="ru-RU" sz="2600" spc="-2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600" dirty="0">
                <a:latin typeface="Times New Roman"/>
                <a:ea typeface="Wingdings"/>
                <a:cs typeface="Wingdings"/>
              </a:rPr>
              <a:t>рекреационные</a:t>
            </a:r>
            <a:r>
              <a:rPr lang="ru-RU" sz="260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600" dirty="0">
                <a:latin typeface="Times New Roman"/>
                <a:ea typeface="Wingdings"/>
                <a:cs typeface="Wingdings"/>
              </a:rPr>
              <a:t>зоны для интерактивных форм деятельности (проведение активных перемен), зоны тихой работы, где размещены стеллажи с книгами в открытом доступе</a:t>
            </a:r>
            <a:r>
              <a:rPr lang="ru-RU" sz="2600" dirty="0" smtClean="0">
                <a:latin typeface="Times New Roman"/>
                <a:ea typeface="Wingdings"/>
                <a:cs typeface="Wingdings"/>
              </a:rPr>
              <a:t>, по типу </a:t>
            </a:r>
            <a:r>
              <a:rPr lang="ru-RU" sz="2600" dirty="0" err="1" smtClean="0">
                <a:latin typeface="Times New Roman"/>
                <a:ea typeface="Wingdings"/>
                <a:cs typeface="Wingdings"/>
              </a:rPr>
              <a:t>буккросинга</a:t>
            </a:r>
            <a:r>
              <a:rPr lang="ru-RU" sz="2600" dirty="0" smtClean="0">
                <a:latin typeface="Times New Roman"/>
                <a:ea typeface="Wingdings"/>
                <a:cs typeface="Wingdings"/>
              </a:rPr>
              <a:t>, </a:t>
            </a:r>
            <a:r>
              <a:rPr lang="ru-RU" sz="2600" dirty="0">
                <a:latin typeface="Times New Roman"/>
                <a:ea typeface="Wingdings"/>
                <a:cs typeface="Wingdings"/>
              </a:rPr>
              <a:t>зоны интеллектуальных игр, удобная мягкая мебель;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600" dirty="0">
                <a:latin typeface="Times New Roman"/>
                <a:ea typeface="Wingdings"/>
                <a:cs typeface="Wingdings"/>
              </a:rPr>
              <a:t>выставочные зоны </a:t>
            </a:r>
            <a:r>
              <a:rPr lang="ru-RU" sz="2600" dirty="0" smtClean="0">
                <a:latin typeface="Times New Roman"/>
                <a:ea typeface="Wingdings"/>
                <a:cs typeface="Wingdings"/>
              </a:rPr>
              <a:t>для фото </a:t>
            </a:r>
            <a:r>
              <a:rPr lang="ru-RU" sz="2600" dirty="0">
                <a:latin typeface="Times New Roman"/>
                <a:ea typeface="Wingdings"/>
                <a:cs typeface="Wingdings"/>
              </a:rPr>
              <a:t>и художественных работ детей.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endParaRPr lang="ru-RU" sz="2400" dirty="0">
              <a:effectLst/>
              <a:latin typeface="Times New Roman"/>
              <a:ea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9528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8842EEF-24CD-4A1D-B5C2-ED52CFA9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5392"/>
            <a:ext cx="3217964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ИЗМЕНЕНИЯ</a:t>
            </a:r>
            <a:endParaRPr lang="ru-RU" altLang="ru-RU" sz="2400" cap="all" dirty="0">
              <a:solidFill>
                <a:srgbClr val="00642D"/>
              </a:solidFill>
              <a:latin typeface="Fedra Sans Pro Light" panose="020B0303040000020004" pitchFamily="34" charset="0"/>
              <a:ea typeface="Fedra Sans Pro Light" panose="020B0303040000020004" pitchFamily="34" charset="0"/>
            </a:endParaRPr>
          </a:p>
        </p:txBody>
      </p:sp>
      <p:pic>
        <p:nvPicPr>
          <p:cNvPr id="3078" name="Picture 6" descr="https://uchebnik.mos.ru/system_2/game_apps/icons/000/200/263/original/s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52" y="1235953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638" y="727918"/>
            <a:ext cx="1000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плане управления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1650" y="1377156"/>
            <a:ext cx="8947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  <a:tab pos="1290320" algn="l"/>
                <a:tab pos="2128520" algn="l"/>
                <a:tab pos="3498215" algn="l"/>
                <a:tab pos="3841750" algn="l"/>
                <a:tab pos="4526915" algn="l"/>
                <a:tab pos="5544185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принятие	решений	осуществляется	на	основе	консенсуса	между</a:t>
            </a:r>
            <a:r>
              <a:rPr lang="ru-RU" sz="2400" spc="-335" dirty="0">
                <a:latin typeface="Times New Roman"/>
                <a:ea typeface="Wingdings"/>
                <a:cs typeface="Wingdings"/>
              </a:rPr>
              <a:t>  о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бучающимися,</a:t>
            </a:r>
            <a:r>
              <a:rPr lang="ru-RU" sz="2400" spc="-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родителями</a:t>
            </a:r>
            <a:r>
              <a:rPr lang="ru-RU" sz="2400" spc="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и учителями;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коллегиальность</a:t>
            </a:r>
            <a:r>
              <a:rPr lang="ru-RU" sz="2400" spc="28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и</a:t>
            </a:r>
            <a:r>
              <a:rPr lang="ru-RU" sz="2400" spc="28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гласность</a:t>
            </a:r>
            <a:r>
              <a:rPr lang="ru-RU" sz="2400" spc="28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решений</a:t>
            </a:r>
            <a:r>
              <a:rPr lang="ru-RU" sz="2400" spc="29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совместно</a:t>
            </a:r>
            <a:r>
              <a:rPr lang="ru-RU" sz="2400" spc="29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</a:t>
            </a:r>
            <a:r>
              <a:rPr lang="ru-RU" sz="2400" spc="30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системной</a:t>
            </a:r>
            <a:r>
              <a:rPr lang="ru-RU" sz="2400" spc="29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работой</a:t>
            </a:r>
            <a:r>
              <a:rPr lang="ru-RU" sz="2400" spc="-3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управляющего</a:t>
            </a:r>
            <a:r>
              <a:rPr lang="ru-RU" sz="2400" spc="-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совета школы;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  <a:tab pos="1440815" algn="l"/>
                <a:tab pos="2557145" algn="l"/>
                <a:tab pos="3938270" algn="l"/>
                <a:tab pos="4816475" algn="l"/>
                <a:tab pos="594360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основными	принципами	взаимодействия	являются	равноправие	</a:t>
            </a:r>
            <a:r>
              <a:rPr lang="ru-RU" sz="2400" spc="-5" dirty="0">
                <a:latin typeface="Times New Roman"/>
                <a:ea typeface="Wingdings"/>
                <a:cs typeface="Wingdings"/>
              </a:rPr>
              <a:t>и</a:t>
            </a:r>
            <a:r>
              <a:rPr lang="ru-RU" sz="2400" spc="-3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сотрудничество;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в</a:t>
            </a:r>
            <a:r>
              <a:rPr lang="ru-RU" sz="2400" spc="8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управлении</a:t>
            </a:r>
            <a:r>
              <a:rPr lang="ru-RU" sz="2400" spc="7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в</a:t>
            </a:r>
            <a:r>
              <a:rPr lang="ru-RU" sz="2400" spc="7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рамках</a:t>
            </a:r>
            <a:r>
              <a:rPr lang="ru-RU" sz="2400" spc="8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своих</a:t>
            </a:r>
            <a:r>
              <a:rPr lang="ru-RU" sz="2400" spc="8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компетенций</a:t>
            </a:r>
            <a:r>
              <a:rPr lang="ru-RU" sz="2400" spc="8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задействованы</a:t>
            </a:r>
            <a:r>
              <a:rPr lang="ru-RU" sz="2400" spc="8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все</a:t>
            </a:r>
            <a:r>
              <a:rPr lang="ru-RU" sz="2400" spc="8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участники</a:t>
            </a:r>
            <a:r>
              <a:rPr lang="ru-RU" sz="2400" spc="-3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образовательного процесса;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осуществлен</a:t>
            </a:r>
            <a:r>
              <a:rPr lang="ru-RU" sz="2400" spc="10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переход</a:t>
            </a:r>
            <a:r>
              <a:rPr lang="ru-RU" sz="2400" spc="9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от</a:t>
            </a:r>
            <a:r>
              <a:rPr lang="ru-RU" sz="2400" spc="9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традиционных</a:t>
            </a:r>
            <a:r>
              <a:rPr lang="ru-RU" sz="2400" spc="10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методических</a:t>
            </a:r>
            <a:r>
              <a:rPr lang="ru-RU" sz="2400" spc="9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объединений</a:t>
            </a:r>
            <a:r>
              <a:rPr lang="ru-RU" sz="2400" spc="9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к</a:t>
            </a:r>
            <a:r>
              <a:rPr lang="ru-RU" sz="2400" spc="-3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формированию</a:t>
            </a:r>
            <a:r>
              <a:rPr lang="ru-RU" sz="240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творческих</a:t>
            </a:r>
            <a:r>
              <a:rPr lang="ru-RU" sz="240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методических сообществ;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589915" algn="l"/>
                <a:tab pos="5905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создан</a:t>
            </a:r>
            <a:r>
              <a:rPr lang="ru-RU" sz="2400" spc="-2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центр</a:t>
            </a:r>
            <a:r>
              <a:rPr lang="ru-RU" sz="2400" spc="-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мониторинга</a:t>
            </a:r>
            <a:r>
              <a:rPr lang="ru-RU" sz="240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и</a:t>
            </a:r>
            <a:r>
              <a:rPr lang="ru-RU" sz="2400" spc="-1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анализа</a:t>
            </a:r>
            <a:r>
              <a:rPr lang="ru-RU" sz="2400" spc="-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образовательной</a:t>
            </a:r>
            <a:r>
              <a:rPr lang="ru-RU" sz="2400" spc="-2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деятельности.</a:t>
            </a:r>
            <a:endParaRPr lang="ru-RU" sz="2400" dirty="0">
              <a:effectLst/>
              <a:latin typeface="Times New Roman"/>
              <a:ea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42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8842EEF-24CD-4A1D-B5C2-ED52CFA9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634" y="3398075"/>
            <a:ext cx="3753992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cap="all" dirty="0" smtClean="0">
                <a:solidFill>
                  <a:srgbClr val="00642D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</a:rPr>
              <a:t>Ожидаемые результаты</a:t>
            </a:r>
            <a:endParaRPr lang="ru-RU" altLang="ru-RU" sz="2800" cap="all" dirty="0">
              <a:solidFill>
                <a:srgbClr val="00642D"/>
              </a:solidFill>
              <a:latin typeface="Fedra Sans Pro Light" panose="020B0303040000020004" pitchFamily="34" charset="0"/>
              <a:ea typeface="Fedra Sans Pro Light" panose="020B03030400000200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5582324-F1A1-43CA-BAC2-7F1D69C29363}"/>
              </a:ext>
            </a:extLst>
          </p:cNvPr>
          <p:cNvSpPr/>
          <p:nvPr/>
        </p:nvSpPr>
        <p:spPr>
          <a:xfrm>
            <a:off x="3026956" y="675708"/>
            <a:ext cx="8745770" cy="56886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Высокое</a:t>
            </a:r>
            <a:r>
              <a:rPr lang="ru-RU" sz="2400" spc="3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качество</a:t>
            </a:r>
            <a:r>
              <a:rPr lang="ru-RU" sz="2400" spc="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образования,</a:t>
            </a:r>
            <a:r>
              <a:rPr lang="ru-RU" sz="2400" spc="3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удовлетворяющее</a:t>
            </a:r>
            <a:r>
              <a:rPr lang="ru-RU" sz="2400" spc="3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запрос</a:t>
            </a:r>
            <a:r>
              <a:rPr lang="ru-RU" sz="2400" spc="4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обучающихся</a:t>
            </a:r>
            <a:r>
              <a:rPr lang="ru-RU" sz="2400" spc="2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и</a:t>
            </a:r>
            <a:r>
              <a:rPr lang="ru-RU" sz="2400" spc="-3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социума.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Общественно-активная</a:t>
            </a:r>
            <a:r>
              <a:rPr lang="ru-RU" sz="2400" spc="-1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школа.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Высокий</a:t>
            </a:r>
            <a:r>
              <a:rPr lang="ru-RU" sz="2400" spc="3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уровень</a:t>
            </a:r>
            <a:r>
              <a:rPr lang="ru-RU" sz="2400" spc="3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комфортности</a:t>
            </a:r>
            <a:r>
              <a:rPr lang="ru-RU" sz="2400" spc="3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учебно-воспитательного</a:t>
            </a:r>
            <a:r>
              <a:rPr lang="ru-RU" sz="240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процесса.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 err="1">
                <a:latin typeface="Times New Roman"/>
                <a:ea typeface="Wingdings"/>
                <a:cs typeface="Wingdings"/>
              </a:rPr>
              <a:t>Сформированность</a:t>
            </a:r>
            <a:r>
              <a:rPr lang="ru-RU" sz="2400" spc="-4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у</a:t>
            </a:r>
            <a:r>
              <a:rPr lang="ru-RU" sz="2400" spc="-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выпускников</a:t>
            </a:r>
            <a:r>
              <a:rPr lang="ru-RU" sz="2400" spc="-2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школы</a:t>
            </a:r>
            <a:r>
              <a:rPr lang="ru-RU" sz="2400" spc="-1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 err="1">
                <a:latin typeface="Times New Roman"/>
                <a:ea typeface="Wingdings"/>
                <a:cs typeface="Wingdings"/>
              </a:rPr>
              <a:t>мультикомпетентности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.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Повышение</a:t>
            </a:r>
            <a:r>
              <a:rPr lang="ru-RU" sz="2400" spc="-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 err="1">
                <a:latin typeface="Times New Roman"/>
                <a:ea typeface="Wingdings"/>
                <a:cs typeface="Wingdings"/>
              </a:rPr>
              <a:t>конкурентноспособности</a:t>
            </a:r>
            <a:r>
              <a:rPr lang="ru-RU" sz="2400" spc="-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учреждения.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Повышение</a:t>
            </a:r>
            <a:r>
              <a:rPr lang="ru-RU" sz="2400" spc="-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личностного</a:t>
            </a:r>
            <a:r>
              <a:rPr lang="ru-RU" sz="2400" spc="-1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потенциала</a:t>
            </a:r>
            <a:r>
              <a:rPr lang="ru-RU" sz="2400" spc="-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педагогов.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Позитивное</a:t>
            </a:r>
            <a:r>
              <a:rPr lang="ru-RU" sz="2400" spc="-3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изменение</a:t>
            </a:r>
            <a:r>
              <a:rPr lang="ru-RU" sz="2400" spc="-4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функциональной</a:t>
            </a:r>
            <a:r>
              <a:rPr lang="ru-RU" sz="2400" spc="-2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и</a:t>
            </a:r>
            <a:r>
              <a:rPr lang="ru-RU" sz="2400" spc="-2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организационной</a:t>
            </a:r>
            <a:r>
              <a:rPr lang="ru-RU" sz="2400" spc="-2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структур</a:t>
            </a:r>
            <a:r>
              <a:rPr lang="ru-RU" sz="2400" spc="-3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управления</a:t>
            </a:r>
            <a:r>
              <a:rPr lang="ru-RU" sz="2400" spc="-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организацией.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Реализация</a:t>
            </a:r>
            <a:r>
              <a:rPr lang="ru-RU" sz="2400" spc="-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системы</a:t>
            </a:r>
            <a:r>
              <a:rPr lang="ru-RU" sz="2400" spc="-2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социального</a:t>
            </a:r>
            <a:r>
              <a:rPr lang="ru-RU" sz="2400" spc="-1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партнерства.</a:t>
            </a:r>
          </a:p>
          <a:p>
            <a:pPr marL="342900" marR="5016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Участники образовательных отношений испытывают чувство гордости </a:t>
            </a:r>
            <a:r>
              <a:rPr lang="ru-RU" sz="2400" dirty="0" smtClean="0">
                <a:latin typeface="Times New Roman"/>
                <a:ea typeface="Wingdings"/>
                <a:cs typeface="Wingdings"/>
              </a:rPr>
              <a:t>за </a:t>
            </a:r>
            <a:r>
              <a:rPr lang="ru-RU" sz="2400" spc="-335" dirty="0" smtClean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принадлежность</a:t>
            </a:r>
            <a:r>
              <a:rPr lang="ru-RU" sz="240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к</a:t>
            </a:r>
            <a:r>
              <a:rPr lang="ru-RU" sz="2400" spc="-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своей</a:t>
            </a:r>
            <a:r>
              <a:rPr lang="ru-RU" sz="240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школе.</a:t>
            </a:r>
            <a:endParaRPr lang="ru-RU" sz="2400" dirty="0">
              <a:effectLst/>
              <a:latin typeface="Times New Roman"/>
              <a:ea typeface="Wingdings"/>
              <a:cs typeface="Wingdings"/>
            </a:endParaRPr>
          </a:p>
        </p:txBody>
      </p:sp>
      <p:pic>
        <p:nvPicPr>
          <p:cNvPr id="5122" name="Picture 2" descr="http://kurskpk.ucoz.ru/FOTO16/retaining-top-tal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5" y="1663203"/>
            <a:ext cx="275281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18486" y="657030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оценка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99078"/>
              </p:ext>
            </p:extLst>
          </p:nvPr>
        </p:nvGraphicFramePr>
        <p:xfrm>
          <a:off x="0" y="1155627"/>
          <a:ext cx="12168188" cy="53232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51846"/>
                <a:gridCol w="4248472"/>
                <a:gridCol w="4067870"/>
              </a:tblGrid>
              <a:tr h="394416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Показатель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Способ оценки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Критерии </a:t>
                      </a:r>
                      <a:endParaRPr lang="ru-RU" sz="2100" dirty="0"/>
                    </a:p>
                  </a:txBody>
                  <a:tcPr/>
                </a:tc>
              </a:tr>
              <a:tr h="79701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Вовлеченность</a:t>
                      </a:r>
                      <a:r>
                        <a:rPr lang="ru-RU" sz="2100" baseline="0" dirty="0" smtClean="0"/>
                        <a:t>  всех участников образовательной деятельности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Диагностика, мониторинг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Вовлеченность не менее  50%</a:t>
                      </a:r>
                      <a:endParaRPr lang="ru-RU" sz="21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Состояние  эмоционального фона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Стартовый, промежуточный, итоговый мониторинг (УМК «Развитие личностного потенциала»)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Положительная динамика</a:t>
                      </a:r>
                      <a:endParaRPr lang="ru-RU" sz="2100" dirty="0"/>
                    </a:p>
                  </a:txBody>
                  <a:tcPr/>
                </a:tc>
              </a:tr>
              <a:tr h="134068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Потребность в дальнейшей реализации  проекта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Анкета удовлетворенности основных социальных потребностей всех участников образовательной деятельности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Удовлетворенность более </a:t>
                      </a:r>
                      <a:r>
                        <a:rPr lang="ru-RU" sz="2100" baseline="0" dirty="0" smtClean="0"/>
                        <a:t> 80%</a:t>
                      </a:r>
                      <a:endParaRPr lang="ru-RU" sz="2100" dirty="0"/>
                    </a:p>
                  </a:txBody>
                  <a:tcPr/>
                </a:tc>
              </a:tr>
              <a:tr h="134068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Личностный компонент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Наблюдение, анкетирование, степень участия в </a:t>
                      </a:r>
                      <a:r>
                        <a:rPr lang="ru-RU" sz="2100" dirty="0" err="1" smtClean="0"/>
                        <a:t>командообразующих</a:t>
                      </a:r>
                      <a:r>
                        <a:rPr lang="ru-RU" sz="2100" dirty="0" smtClean="0"/>
                        <a:t>  проектах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Приобретение навыков </a:t>
                      </a:r>
                      <a:r>
                        <a:rPr lang="ru-RU" sz="2100" dirty="0" err="1" smtClean="0"/>
                        <a:t>командообразования</a:t>
                      </a:r>
                      <a:r>
                        <a:rPr lang="ru-RU" sz="2100" dirty="0" smtClean="0"/>
                        <a:t>, развитие творческих и коммуникативных навыков</a:t>
                      </a:r>
                      <a:endParaRPr lang="ru-RU" sz="2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7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9438" y="746122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Риски и Способы их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минимизации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41596"/>
              </p:ext>
            </p:extLst>
          </p:nvPr>
        </p:nvGraphicFramePr>
        <p:xfrm>
          <a:off x="202497" y="1484784"/>
          <a:ext cx="11988750" cy="49685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8672"/>
                <a:gridCol w="5940078"/>
              </a:tblGrid>
              <a:tr h="5070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Возможные риски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Способы минимизации</a:t>
                      </a:r>
                      <a:endParaRPr lang="ru-RU" dirty="0"/>
                    </a:p>
                  </a:txBody>
                  <a:tcPr/>
                </a:tc>
              </a:tr>
              <a:tr h="912606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Низкая вовлеченность целевой аудитории в</a:t>
                      </a:r>
                    </a:p>
                    <a:p>
                      <a:r>
                        <a:rPr lang="ru-RU" dirty="0" smtClean="0"/>
                        <a:t>мероприятия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Разделение работы на этапы с четким</a:t>
                      </a:r>
                    </a:p>
                    <a:p>
                      <a:r>
                        <a:rPr lang="ru-RU" dirty="0" smtClean="0"/>
                        <a:t>определением задач</a:t>
                      </a:r>
                      <a:endParaRPr lang="ru-RU" dirty="0"/>
                    </a:p>
                  </a:txBody>
                  <a:tcPr/>
                </a:tc>
              </a:tr>
              <a:tr h="1723654">
                <a:tc>
                  <a:txBody>
                    <a:bodyPr/>
                    <a:lstStyle/>
                    <a:p>
                      <a:r>
                        <a:rPr lang="ru-RU" dirty="0" smtClean="0"/>
                        <a:t>Неудовлетворенность обучающихся образовательной деятельностью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благоприятных условий для реализации способностей и образовательных потребностей каждого ученика</a:t>
                      </a:r>
                    </a:p>
                  </a:txBody>
                  <a:tcPr/>
                </a:tc>
              </a:tr>
              <a:tr h="912606">
                <a:tc>
                  <a:txBody>
                    <a:bodyPr/>
                    <a:lstStyle/>
                    <a:p>
                      <a:r>
                        <a:rPr lang="ru-RU" dirty="0" smtClean="0"/>
                        <a:t>Неотработанный механизм организации взаимовыгодного социального партнерства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Постоянное тесное взаимодействие со всеми социальными партнерами</a:t>
                      </a:r>
                      <a:endParaRPr lang="ru-RU" dirty="0"/>
                    </a:p>
                  </a:txBody>
                  <a:tcPr/>
                </a:tc>
              </a:tr>
              <a:tr h="912606"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Психологическая неготовность отдельных педагогов к кардинальным изменениям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Поэтапное погружение в тему и психологическое сопровождение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3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43">
            <a:extLst>
              <a:ext uri="{FF2B5EF4-FFF2-40B4-BE49-F238E27FC236}">
                <a16:creationId xmlns:a16="http://schemas.microsoft.com/office/drawing/2014/main" xmlns="" id="{6AC39155-5CDD-4F22-B3BF-A95CE75F6730}"/>
              </a:ext>
            </a:extLst>
          </p:cNvPr>
          <p:cNvSpPr/>
          <p:nvPr/>
        </p:nvSpPr>
        <p:spPr>
          <a:xfrm>
            <a:off x="-23629" y="4814171"/>
            <a:ext cx="835496" cy="26161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5">
            <a:extLst>
              <a:ext uri="{FF2B5EF4-FFF2-40B4-BE49-F238E27FC236}">
                <a16:creationId xmlns:a16="http://schemas.microsoft.com/office/drawing/2014/main" xmlns="" id="{E1BCF50E-814B-4ED7-8286-E68457B00209}"/>
              </a:ext>
            </a:extLst>
          </p:cNvPr>
          <p:cNvSpPr/>
          <p:nvPr/>
        </p:nvSpPr>
        <p:spPr>
          <a:xfrm>
            <a:off x="10980638" y="4892015"/>
            <a:ext cx="1187550" cy="22825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339678" y="692696"/>
            <a:ext cx="9828510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ПЛАН СОЗДАНИЯ ЛРОС.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«ДОРОЖНАЯ КАРТА»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34706" y="2094183"/>
            <a:ext cx="11498776" cy="428714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i="1" dirty="0">
              <a:solidFill>
                <a:srgbClr val="22974F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14A81A7E-7FD4-4983-805D-771D781C8751}"/>
              </a:ext>
            </a:extLst>
          </p:cNvPr>
          <p:cNvCxnSpPr>
            <a:cxnSpLocks/>
          </p:cNvCxnSpPr>
          <p:nvPr/>
        </p:nvCxnSpPr>
        <p:spPr>
          <a:xfrm flipV="1">
            <a:off x="9508067" y="2299770"/>
            <a:ext cx="20081" cy="1782033"/>
          </a:xfrm>
          <a:prstGeom prst="line">
            <a:avLst/>
          </a:prstGeom>
          <a:ln w="635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2E6701BB-0D4C-4F74-B080-0ED463280887}"/>
              </a:ext>
            </a:extLst>
          </p:cNvPr>
          <p:cNvCxnSpPr>
            <a:cxnSpLocks/>
          </p:cNvCxnSpPr>
          <p:nvPr/>
        </p:nvCxnSpPr>
        <p:spPr>
          <a:xfrm flipH="1" flipV="1">
            <a:off x="5454713" y="2203976"/>
            <a:ext cx="8961" cy="1911245"/>
          </a:xfrm>
          <a:prstGeom prst="line">
            <a:avLst/>
          </a:prstGeom>
          <a:ln w="635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00EEEC19-97EB-44F7-B920-77E8D87D3B56}"/>
              </a:ext>
            </a:extLst>
          </p:cNvPr>
          <p:cNvCxnSpPr>
            <a:cxnSpLocks/>
          </p:cNvCxnSpPr>
          <p:nvPr/>
        </p:nvCxnSpPr>
        <p:spPr>
          <a:xfrm flipV="1">
            <a:off x="1331566" y="2369074"/>
            <a:ext cx="0" cy="1746147"/>
          </a:xfrm>
          <a:prstGeom prst="line">
            <a:avLst/>
          </a:prstGeom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39">
            <a:extLst>
              <a:ext uri="{FF2B5EF4-FFF2-40B4-BE49-F238E27FC236}">
                <a16:creationId xmlns:a16="http://schemas.microsoft.com/office/drawing/2014/main" xmlns="" id="{04DBA5C9-3979-4DB8-B545-DD186C8A1B8A}"/>
              </a:ext>
            </a:extLst>
          </p:cNvPr>
          <p:cNvSpPr/>
          <p:nvPr/>
        </p:nvSpPr>
        <p:spPr>
          <a:xfrm>
            <a:off x="2857966" y="4838496"/>
            <a:ext cx="2146008" cy="28177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8">
            <a:extLst>
              <a:ext uri="{FF2B5EF4-FFF2-40B4-BE49-F238E27FC236}">
                <a16:creationId xmlns:a16="http://schemas.microsoft.com/office/drawing/2014/main" xmlns="" id="{B6033E88-9232-4015-BD75-CF85F55FDE24}"/>
              </a:ext>
            </a:extLst>
          </p:cNvPr>
          <p:cNvSpPr/>
          <p:nvPr/>
        </p:nvSpPr>
        <p:spPr>
          <a:xfrm>
            <a:off x="7080318" y="4892015"/>
            <a:ext cx="2100120" cy="22825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руг: прозрачная заливка 1">
            <a:extLst>
              <a:ext uri="{FF2B5EF4-FFF2-40B4-BE49-F238E27FC236}">
                <a16:creationId xmlns:a16="http://schemas.microsoft.com/office/drawing/2014/main" xmlns="" id="{E7038086-CFE3-4E66-9A0C-472F0EC3BF2B}"/>
              </a:ext>
            </a:extLst>
          </p:cNvPr>
          <p:cNvSpPr/>
          <p:nvPr/>
        </p:nvSpPr>
        <p:spPr>
          <a:xfrm>
            <a:off x="8958115" y="3835995"/>
            <a:ext cx="2317617" cy="2289419"/>
          </a:xfrm>
          <a:prstGeom prst="donut">
            <a:avLst>
              <a:gd name="adj" fmla="val 14095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51D5FA4-2AD7-4E75-B141-583AEBFEFF53}"/>
              </a:ext>
            </a:extLst>
          </p:cNvPr>
          <p:cNvSpPr txBox="1"/>
          <p:nvPr/>
        </p:nvSpPr>
        <p:spPr>
          <a:xfrm>
            <a:off x="9543007" y="4257429"/>
            <a:ext cx="122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3 </a:t>
            </a:r>
          </a:p>
          <a:p>
            <a:pPr algn="ctr"/>
            <a:r>
              <a:rPr lang="ru-RU" sz="4400" b="1" dirty="0" smtClean="0"/>
              <a:t>этап</a:t>
            </a:r>
            <a:endParaRPr lang="en-US" sz="4400" b="1" dirty="0"/>
          </a:p>
        </p:txBody>
      </p:sp>
      <p:sp>
        <p:nvSpPr>
          <p:cNvPr id="28" name="Круг: прозрачная заливка 36">
            <a:extLst>
              <a:ext uri="{FF2B5EF4-FFF2-40B4-BE49-F238E27FC236}">
                <a16:creationId xmlns:a16="http://schemas.microsoft.com/office/drawing/2014/main" xmlns="" id="{8AFCD26B-71F5-4DC5-9848-B2DBE26F1B5E}"/>
              </a:ext>
            </a:extLst>
          </p:cNvPr>
          <p:cNvSpPr/>
          <p:nvPr/>
        </p:nvSpPr>
        <p:spPr>
          <a:xfrm>
            <a:off x="4887373" y="3835995"/>
            <a:ext cx="2327251" cy="2255018"/>
          </a:xfrm>
          <a:prstGeom prst="donut">
            <a:avLst>
              <a:gd name="adj" fmla="val 11413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C619528-C8CA-48CA-8684-CB42F5F57885}"/>
              </a:ext>
            </a:extLst>
          </p:cNvPr>
          <p:cNvSpPr txBox="1"/>
          <p:nvPr/>
        </p:nvSpPr>
        <p:spPr>
          <a:xfrm>
            <a:off x="5463673" y="4168740"/>
            <a:ext cx="124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 </a:t>
            </a:r>
            <a:r>
              <a:rPr lang="ru-RU" sz="4400" b="1" dirty="0"/>
              <a:t>этап</a:t>
            </a:r>
          </a:p>
        </p:txBody>
      </p:sp>
      <p:sp>
        <p:nvSpPr>
          <p:cNvPr id="30" name="Круг: прозрачная заливка 40">
            <a:extLst>
              <a:ext uri="{FF2B5EF4-FFF2-40B4-BE49-F238E27FC236}">
                <a16:creationId xmlns:a16="http://schemas.microsoft.com/office/drawing/2014/main" xmlns="" id="{0514172A-6239-4CE7-A129-DE9F6ED82B23}"/>
              </a:ext>
            </a:extLst>
          </p:cNvPr>
          <p:cNvSpPr/>
          <p:nvPr/>
        </p:nvSpPr>
        <p:spPr>
          <a:xfrm>
            <a:off x="680027" y="3835995"/>
            <a:ext cx="2330711" cy="2255018"/>
          </a:xfrm>
          <a:prstGeom prst="donut">
            <a:avLst>
              <a:gd name="adj" fmla="val 11184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D2D4258-6D58-4EF6-B23D-7BE782FDAC57}"/>
              </a:ext>
            </a:extLst>
          </p:cNvPr>
          <p:cNvSpPr txBox="1"/>
          <p:nvPr/>
        </p:nvSpPr>
        <p:spPr>
          <a:xfrm>
            <a:off x="1124261" y="4115221"/>
            <a:ext cx="15034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1 этап</a:t>
            </a:r>
            <a:endParaRPr lang="en-US" sz="4400" b="1" dirty="0" smtClean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26D57B4-BA65-4C54-B34F-C658E8492865}"/>
              </a:ext>
            </a:extLst>
          </p:cNvPr>
          <p:cNvSpPr txBox="1"/>
          <p:nvPr/>
        </p:nvSpPr>
        <p:spPr>
          <a:xfrm>
            <a:off x="1513728" y="2446266"/>
            <a:ext cx="2417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Создание творческой группы.</a:t>
            </a:r>
          </a:p>
          <a:p>
            <a:r>
              <a:rPr lang="ru-RU" sz="2000" dirty="0" smtClean="0"/>
              <a:t>Разработка и внедрение проекта. </a:t>
            </a: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2442CE0-4311-4B69-B9A1-FCAE107ACB3F}"/>
              </a:ext>
            </a:extLst>
          </p:cNvPr>
          <p:cNvSpPr txBox="1"/>
          <p:nvPr/>
        </p:nvSpPr>
        <p:spPr>
          <a:xfrm>
            <a:off x="9664635" y="2411150"/>
            <a:ext cx="2396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Коррекция плана реализации проекта ЛРОС. Подведение итогов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89A5D1F-20D8-4980-BEDA-903FCD3F714E}"/>
              </a:ext>
            </a:extLst>
          </p:cNvPr>
          <p:cNvSpPr txBox="1"/>
          <p:nvPr/>
        </p:nvSpPr>
        <p:spPr>
          <a:xfrm>
            <a:off x="5577097" y="2369074"/>
            <a:ext cx="2258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Практическая реализация проекта.</a:t>
            </a:r>
            <a:endParaRPr lang="en-US" sz="20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1" y="494783"/>
            <a:ext cx="2395538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9438" y="746122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СПИСОК ЗНАЧИМЫХ ПРОДУКТОВ ПРОЕКТА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438" y="1412776"/>
            <a:ext cx="117373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534035" lvl="1" indent="-285750">
              <a:spcAft>
                <a:spcPts val="0"/>
              </a:spcAft>
              <a:buSzPts val="1400"/>
              <a:buFont typeface="Wingdings" pitchFamily="2" charset="2"/>
              <a:buChar char="ü"/>
              <a:tabLst>
                <a:tab pos="587375" algn="l"/>
                <a:tab pos="588645" algn="l"/>
              </a:tabLst>
            </a:pPr>
            <a:r>
              <a:rPr lang="ru-RU" sz="2400" dirty="0">
                <a:latin typeface="Times New Roman"/>
                <a:ea typeface="Arial"/>
              </a:rPr>
              <a:t>Методические</a:t>
            </a:r>
            <a:r>
              <a:rPr lang="ru-RU" sz="2400" spc="3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разработки</a:t>
            </a:r>
            <a:r>
              <a:rPr lang="ru-RU" sz="2400" spc="5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школьных</a:t>
            </a:r>
            <a:r>
              <a:rPr lang="ru-RU" sz="2400" spc="5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мероприятий,</a:t>
            </a:r>
            <a:r>
              <a:rPr lang="ru-RU" sz="2400" spc="4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направленных</a:t>
            </a:r>
            <a:r>
              <a:rPr lang="ru-RU" sz="2400" spc="5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на</a:t>
            </a:r>
            <a:r>
              <a:rPr lang="ru-RU" sz="2400" spc="5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развитие</a:t>
            </a:r>
            <a:r>
              <a:rPr lang="ru-RU" sz="2400" spc="3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личностного</a:t>
            </a:r>
            <a:r>
              <a:rPr lang="ru-RU" sz="2400" spc="4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роста</a:t>
            </a:r>
            <a:r>
              <a:rPr lang="ru-RU" sz="2400" spc="3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всех</a:t>
            </a:r>
            <a:r>
              <a:rPr lang="ru-RU" sz="2400" spc="5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участников</a:t>
            </a:r>
            <a:r>
              <a:rPr lang="ru-RU" sz="2400" spc="-33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образовательного</a:t>
            </a:r>
            <a:r>
              <a:rPr lang="ru-RU" sz="2400" spc="-2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процесса.</a:t>
            </a:r>
          </a:p>
          <a:p>
            <a:pPr marL="742950" lvl="1" indent="-285750">
              <a:spcAft>
                <a:spcPts val="0"/>
              </a:spcAft>
              <a:buSzPts val="1400"/>
              <a:buFont typeface="Wingdings" pitchFamily="2" charset="2"/>
              <a:buChar char="ü"/>
              <a:tabLst>
                <a:tab pos="587375" algn="l"/>
                <a:tab pos="588645" algn="l"/>
              </a:tabLst>
            </a:pPr>
            <a:r>
              <a:rPr lang="ru-RU" sz="2400" dirty="0">
                <a:latin typeface="Times New Roman"/>
                <a:ea typeface="Arial"/>
              </a:rPr>
              <a:t>Технологические</a:t>
            </a:r>
            <a:r>
              <a:rPr lang="ru-RU" sz="2400" spc="-1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карты уроков, с включением технологий 4К.</a:t>
            </a:r>
          </a:p>
          <a:p>
            <a:pPr marL="742950" lvl="1" indent="-285750">
              <a:spcAft>
                <a:spcPts val="0"/>
              </a:spcAft>
              <a:buSzPts val="1400"/>
              <a:buFont typeface="Wingdings" pitchFamily="2" charset="2"/>
              <a:buChar char="ü"/>
              <a:tabLst>
                <a:tab pos="587375" algn="l"/>
                <a:tab pos="588645" algn="l"/>
              </a:tabLst>
            </a:pPr>
            <a:r>
              <a:rPr lang="ru-RU" sz="2400" dirty="0">
                <a:latin typeface="Times New Roman"/>
                <a:ea typeface="Arial"/>
              </a:rPr>
              <a:t>Индивидуальные</a:t>
            </a:r>
            <a:r>
              <a:rPr lang="ru-RU" sz="2400" spc="-1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траектории</a:t>
            </a:r>
            <a:r>
              <a:rPr lang="ru-RU" sz="2400" spc="-2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развития.</a:t>
            </a:r>
          </a:p>
          <a:p>
            <a:pPr marL="742950" lvl="1" indent="-285750">
              <a:spcAft>
                <a:spcPts val="0"/>
              </a:spcAft>
              <a:buSzPts val="1400"/>
              <a:buFont typeface="Wingdings" pitchFamily="2" charset="2"/>
              <a:buChar char="ü"/>
              <a:tabLst>
                <a:tab pos="587375" algn="l"/>
                <a:tab pos="588645" algn="l"/>
              </a:tabLst>
            </a:pPr>
            <a:r>
              <a:rPr lang="ru-RU" sz="2400" dirty="0">
                <a:latin typeface="Times New Roman"/>
                <a:ea typeface="Arial"/>
              </a:rPr>
              <a:t>Обновленное</a:t>
            </a:r>
            <a:r>
              <a:rPr lang="ru-RU" sz="2400" spc="-4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рекреационное</a:t>
            </a:r>
            <a:r>
              <a:rPr lang="ru-RU" sz="2400" spc="-2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пространство в школе (тематические рекреационные зоны для интерактивных форм деятельности; зоны тихой работы, где размещены стеллажи с книгами в открытом </a:t>
            </a:r>
            <a:r>
              <a:rPr lang="ru-RU" sz="2400" dirty="0" smtClean="0">
                <a:latin typeface="Times New Roman"/>
                <a:ea typeface="Arial"/>
              </a:rPr>
              <a:t>доступе, по типу </a:t>
            </a:r>
            <a:r>
              <a:rPr lang="ru-RU" sz="2400" dirty="0" err="1" smtClean="0">
                <a:latin typeface="Times New Roman"/>
                <a:ea typeface="Arial"/>
              </a:rPr>
              <a:t>буккросинга</a:t>
            </a:r>
            <a:r>
              <a:rPr lang="ru-RU" sz="2400" dirty="0" smtClean="0">
                <a:latin typeface="Times New Roman"/>
                <a:ea typeface="Arial"/>
              </a:rPr>
              <a:t>; </a:t>
            </a:r>
            <a:r>
              <a:rPr lang="ru-RU" sz="2400" dirty="0">
                <a:latin typeface="Times New Roman"/>
                <a:ea typeface="Arial"/>
              </a:rPr>
              <a:t>зоны интеллектуальных игр; удобная мягкая мебель; выставочные зоны для  фото и художественных работ детей).</a:t>
            </a:r>
          </a:p>
          <a:p>
            <a:pPr marL="742950" lvl="1" indent="-285750">
              <a:spcAft>
                <a:spcPts val="0"/>
              </a:spcAft>
              <a:buSzPts val="1400"/>
              <a:buFont typeface="Wingdings" pitchFamily="2" charset="2"/>
              <a:buChar char="ü"/>
              <a:tabLst>
                <a:tab pos="587375" algn="l"/>
                <a:tab pos="588645" algn="l"/>
              </a:tabLst>
            </a:pPr>
            <a:r>
              <a:rPr lang="ru-RU" sz="2400" dirty="0">
                <a:latin typeface="Times New Roman"/>
                <a:ea typeface="Arial"/>
              </a:rPr>
              <a:t>Трансформированные</a:t>
            </a:r>
            <a:r>
              <a:rPr lang="ru-RU" sz="2400" spc="-3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пространства</a:t>
            </a:r>
            <a:r>
              <a:rPr lang="ru-RU" sz="2400" spc="-1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классных</a:t>
            </a:r>
            <a:r>
              <a:rPr lang="ru-RU" sz="2400" spc="-2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комнат</a:t>
            </a:r>
            <a:r>
              <a:rPr lang="ru-RU" sz="2400" spc="-2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(созданы зоны для настольных игр и конструирования).</a:t>
            </a:r>
          </a:p>
          <a:p>
            <a:pPr marL="742950" lvl="1" indent="-285750">
              <a:spcAft>
                <a:spcPts val="0"/>
              </a:spcAft>
              <a:buSzPts val="1400"/>
              <a:buFont typeface="Wingdings" pitchFamily="2" charset="2"/>
              <a:buChar char="ü"/>
              <a:tabLst>
                <a:tab pos="587375" algn="l"/>
                <a:tab pos="588645" algn="l"/>
              </a:tabLst>
            </a:pPr>
            <a:r>
              <a:rPr lang="ru-RU" sz="2400" dirty="0">
                <a:latin typeface="Times New Roman"/>
                <a:ea typeface="Arial"/>
              </a:rPr>
              <a:t>Договора,</a:t>
            </a:r>
            <a:r>
              <a:rPr lang="ru-RU" sz="2400" spc="-3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соглашения</a:t>
            </a:r>
            <a:r>
              <a:rPr lang="ru-RU" sz="2400" spc="-2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о</a:t>
            </a:r>
            <a:r>
              <a:rPr lang="ru-RU" sz="2400" spc="-2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сотрудничестве,</a:t>
            </a:r>
            <a:r>
              <a:rPr lang="ru-RU" sz="2400" spc="-3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планы</a:t>
            </a:r>
            <a:r>
              <a:rPr lang="ru-RU" sz="2400" spc="-1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совместной</a:t>
            </a:r>
            <a:r>
              <a:rPr lang="ru-RU" sz="2400" spc="-3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работы</a:t>
            </a:r>
            <a:r>
              <a:rPr lang="ru-RU" sz="2400" spc="-1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по</a:t>
            </a:r>
            <a:r>
              <a:rPr lang="ru-RU" sz="2400" spc="-2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созданию</a:t>
            </a:r>
            <a:r>
              <a:rPr lang="ru-RU" sz="2400" spc="-25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ЛРОС</a:t>
            </a:r>
            <a:r>
              <a:rPr lang="ru-RU" sz="2400" spc="-3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в</a:t>
            </a:r>
            <a:r>
              <a:rPr lang="ru-RU" sz="2400" spc="-30" dirty="0">
                <a:latin typeface="Times New Roman"/>
                <a:ea typeface="Arial"/>
              </a:rPr>
              <a:t> </a:t>
            </a:r>
            <a:r>
              <a:rPr lang="ru-RU" sz="2400" dirty="0">
                <a:latin typeface="Times New Roman"/>
                <a:ea typeface="Arial"/>
              </a:rPr>
              <a:t>школе.</a:t>
            </a:r>
            <a:endParaRPr lang="ru-RU" sz="2400" dirty="0">
              <a:effectLst/>
              <a:latin typeface="Times New Roman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1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93439" y="681037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 ШКОЛЕ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3100529"/>
              </p:ext>
            </p:extLst>
          </p:nvPr>
        </p:nvGraphicFramePr>
        <p:xfrm>
          <a:off x="0" y="1916833"/>
          <a:ext cx="824433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486" y="1340768"/>
            <a:ext cx="6603731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Количественные показатели школы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5732" y="1340768"/>
            <a:ext cx="334101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ЦОС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9217" name="Picture 1" descr="C:\Users\Компьютер\Downloads\ЦО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21" y="930336"/>
            <a:ext cx="1523400" cy="13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75731" y="2185143"/>
            <a:ext cx="3168352" cy="20621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Хорошая материально-техническая база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5731" y="4509120"/>
            <a:ext cx="3168352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ИУП  в </a:t>
            </a:r>
            <a:r>
              <a:rPr lang="ru-RU" sz="3200" b="1" dirty="0" smtClean="0">
                <a:solidFill>
                  <a:srgbClr val="00B050"/>
                </a:solidFill>
              </a:rPr>
              <a:t>старшей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школе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180602" y="600786"/>
            <a:ext cx="12166603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и выводы ПО ИТОГАМ Исследования 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471716" y="4932427"/>
            <a:ext cx="6308395" cy="118876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spcBef>
                <a:spcPts val="1597"/>
              </a:spcBef>
              <a:buClr>
                <a:srgbClr val="F69200"/>
              </a:buClr>
              <a:buSzPct val="100000"/>
            </a:pPr>
            <a:r>
              <a:rPr lang="ru-RU" altLang="ru-RU" sz="3200" dirty="0" smtClean="0">
                <a:solidFill>
                  <a:srgbClr val="22974F"/>
                </a:solidFill>
                <a:latin typeface="Times New Roman" panose="02020603050405020304" pitchFamily="18" charset="0"/>
                <a:ea typeface="Fedra Sans Pro Light" panose="020B0303040000020004" pitchFamily="34" charset="0"/>
                <a:cs typeface="Times New Roman" panose="02020603050405020304" pitchFamily="18" charset="0"/>
              </a:rPr>
              <a:t>Вывод: в школе преобладает</a:t>
            </a:r>
            <a:r>
              <a:rPr lang="ru-RU" altLang="ru-RU" sz="3200" b="1" dirty="0" smtClean="0">
                <a:solidFill>
                  <a:srgbClr val="22974F"/>
                </a:solidFill>
                <a:latin typeface="Times New Roman" panose="02020603050405020304" pitchFamily="18" charset="0"/>
                <a:ea typeface="Fedra Sans Pro Light" panose="020B0303040000020004" pitchFamily="34" charset="0"/>
                <a:cs typeface="Times New Roman" panose="02020603050405020304" pitchFamily="18" charset="0"/>
              </a:rPr>
              <a:t> карьерная среда активной зависимости</a:t>
            </a:r>
            <a:endParaRPr lang="ru-RU" altLang="ru-RU" sz="3200" dirty="0">
              <a:solidFill>
                <a:srgbClr val="22974F"/>
              </a:solidFill>
              <a:latin typeface="Times New Roman" panose="02020603050405020304" pitchFamily="18" charset="0"/>
              <a:ea typeface="Fedra Sans Pro Light" panose="020B0303040000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94" y="933502"/>
            <a:ext cx="5660323" cy="390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8" y="3842456"/>
            <a:ext cx="4446544" cy="254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8" y="933185"/>
            <a:ext cx="4432504" cy="290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2166" y="206084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Педагоги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846"/>
            <a:ext cx="31400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5"/>
          <p:cNvSpPr txBox="1">
            <a:spLocks/>
          </p:cNvSpPr>
          <p:nvPr/>
        </p:nvSpPr>
        <p:spPr>
          <a:xfrm>
            <a:off x="3137953" y="1916832"/>
            <a:ext cx="8421827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6337" indent="-456337" algn="l" defTabSz="12168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8730" indent="-380281" algn="l" defTabSz="12168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1124" indent="-304225" algn="l" defTabSz="12168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29574" indent="-304225" algn="l" defTabSz="12168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8023" indent="-304225" algn="l" defTabSz="12168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6472" indent="-304225" algn="l" defTabSz="12168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4922" indent="-304225" algn="l" defTabSz="12168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3371" indent="-304225" algn="l" defTabSz="12168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1821" indent="-304225" algn="l" defTabSz="121689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отсутствие личностно- развивающей образовательной среды, полностью соответствующей потребностям современного общества и участников образовательного процесса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32540" y="980727"/>
            <a:ext cx="8632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КЛЮЧЕВАЯ ПРОБЛЕМА ПРОЕКТА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8842EEF-24CD-4A1D-B5C2-ED52CFA9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56" y="3963170"/>
            <a:ext cx="3753992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err="1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ЦЕЛь</a:t>
            </a:r>
            <a:endParaRPr lang="ru-RU" altLang="ru-RU" sz="36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 </a:t>
            </a:r>
          </a:p>
        </p:txBody>
      </p:sp>
      <p:pic>
        <p:nvPicPr>
          <p:cNvPr id="4098" name="Picture 2" descr="https://psyh-olog.ru/wp-content/uploads/2015/06/%D0%94%D0%BE%D1%81%D1%82%D0%B8%D0%B6%D0%B5%D0%BD%D0%B8%D0%B5-%D1%86%D0%B5%D0%BB%D0%B5%D0%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8" y="1084535"/>
            <a:ext cx="3513714" cy="26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7750" y="1316375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/>
              <a:t>Создание личностно-развивающей образовательной среды, способствующей самореализации каждого обучающегося, формированию у него способности вырабатывать и изменять собственную стратегию действий с учетом личностных особенностей и потребностей в меняющихся обстоятельствах жизни. </a:t>
            </a:r>
          </a:p>
        </p:txBody>
      </p:sp>
    </p:spTree>
    <p:extLst>
      <p:ext uri="{BB962C8B-B14F-4D97-AF65-F5344CB8AC3E}">
        <p14:creationId xmlns:p14="http://schemas.microsoft.com/office/powerpoint/2010/main" val="7878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8091" y="746122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РЕСУРСНОЕ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ОБЕСПЕЧЕНИЕ ПРОЕКТА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9143743"/>
              </p:ext>
            </p:extLst>
          </p:nvPr>
        </p:nvGraphicFramePr>
        <p:xfrm>
          <a:off x="971526" y="1238253"/>
          <a:ext cx="10704413" cy="513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3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23476" y="965255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6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БЛАГОПОЛУЧАТЕЛИ ПРОЕКТА</a:t>
            </a:r>
            <a:endParaRPr lang="ru-RU" altLang="ru-RU" sz="36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166" y="206084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Педагоги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8674" r="21476" b="9602"/>
          <a:stretch/>
        </p:blipFill>
        <p:spPr bwMode="auto">
          <a:xfrm>
            <a:off x="4490368" y="1664361"/>
            <a:ext cx="3498451" cy="44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4334" y="172605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Педагоги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020" y="1644837"/>
            <a:ext cx="4457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Обучающиеся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34" y="3886889"/>
            <a:ext cx="3039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Родители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061" y="3885868"/>
            <a:ext cx="2201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5400" b="1" dirty="0" smtClean="0">
                <a:solidFill>
                  <a:srgbClr val="FF0000"/>
                </a:solidFill>
              </a:rPr>
              <a:t>Школа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8842EEF-24CD-4A1D-B5C2-ED52CFA9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5392"/>
            <a:ext cx="3217964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ИЗМЕНЕНИЯ</a:t>
            </a:r>
            <a:endParaRPr lang="ru-RU" altLang="ru-RU" sz="2400" cap="all" dirty="0">
              <a:solidFill>
                <a:srgbClr val="00642D"/>
              </a:solidFill>
              <a:latin typeface="Fedra Sans Pro Light" panose="020B0303040000020004" pitchFamily="34" charset="0"/>
              <a:ea typeface="Fedra Sans Pro Light" panose="020B0303040000020004" pitchFamily="34" charset="0"/>
            </a:endParaRPr>
          </a:p>
        </p:txBody>
      </p:sp>
      <p:pic>
        <p:nvPicPr>
          <p:cNvPr id="3078" name="Picture 6" descr="https://uchebnik.mos.ru/system_2/game_apps/icons/000/200/263/original/s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52" y="1235953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638" y="458093"/>
            <a:ext cx="1000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Организационно-технологический компонент образовательной среды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750" y="955561"/>
            <a:ext cx="87413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841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150" dirty="0">
                <a:latin typeface="Times New Roman"/>
                <a:ea typeface="Wingdings"/>
                <a:cs typeface="Wingdings"/>
              </a:rPr>
              <a:t>будут внесены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изменения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в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основные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образовательные программы,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программы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воспитания и программы внеурочной деятельности с учетом реализации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проекта</a:t>
            </a:r>
            <a:r>
              <a:rPr lang="ru-RU" sz="2150" spc="-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по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созданию</a:t>
            </a:r>
            <a:r>
              <a:rPr lang="ru-RU" sz="2150" spc="-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ЛРОС;</a:t>
            </a:r>
          </a:p>
          <a:p>
            <a:pPr marL="342900" marR="1841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150" dirty="0">
                <a:latin typeface="Times New Roman"/>
                <a:ea typeface="Wingdings"/>
                <a:cs typeface="Wingdings"/>
              </a:rPr>
              <a:t>будут разработаны планы мероприятий, направленные на развитие личностного роста всех участников образовательного процесса;</a:t>
            </a:r>
          </a:p>
          <a:p>
            <a:pPr marL="342900" marR="1841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150" dirty="0">
                <a:latin typeface="Times New Roman"/>
                <a:ea typeface="Wingdings"/>
                <a:cs typeface="Wingdings"/>
              </a:rPr>
              <a:t>появятся технологические карты уроков, с включением технологий 4К;</a:t>
            </a:r>
          </a:p>
          <a:p>
            <a:pPr marL="342900" marR="1841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150" dirty="0">
                <a:latin typeface="Times New Roman"/>
                <a:ea typeface="Wingdings"/>
                <a:cs typeface="Wingdings"/>
              </a:rPr>
              <a:t>образовательные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услуги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будут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представлены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с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учетом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образовательных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потребностей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детей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и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родителей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и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с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учетом индивидуальных возможностей каждого ребенка, так же будут учтены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цели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и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задачи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развития</a:t>
            </a:r>
            <a:r>
              <a:rPr lang="ru-RU" sz="215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образовательной</a:t>
            </a:r>
            <a:r>
              <a:rPr lang="ru-RU" sz="2150" spc="-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системы школы</a:t>
            </a:r>
            <a:r>
              <a:rPr lang="ru-RU" sz="2150" dirty="0" smtClean="0">
                <a:latin typeface="Times New Roman"/>
                <a:ea typeface="Wingdings"/>
                <a:cs typeface="Wingdings"/>
              </a:rPr>
              <a:t>; </a:t>
            </a:r>
            <a:endParaRPr lang="ru-RU" sz="2150" dirty="0">
              <a:latin typeface="Times New Roman"/>
              <a:ea typeface="Wingdings"/>
              <a:cs typeface="Wingdings"/>
            </a:endParaRPr>
          </a:p>
          <a:p>
            <a:pPr marL="342900" marR="1841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150" dirty="0">
                <a:latin typeface="Times New Roman"/>
                <a:ea typeface="Wingdings"/>
                <a:cs typeface="Wingdings"/>
              </a:rPr>
              <a:t>90%</a:t>
            </a:r>
            <a:r>
              <a:rPr lang="ru-RU" sz="2150" spc="-3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обучающихся</a:t>
            </a:r>
            <a:r>
              <a:rPr lang="ru-RU" sz="2150" spc="-5" dirty="0">
                <a:latin typeface="Times New Roman"/>
                <a:ea typeface="Wingdings"/>
                <a:cs typeface="Wingdings"/>
              </a:rPr>
              <a:t> будут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заняты</a:t>
            </a:r>
            <a:r>
              <a:rPr lang="ru-RU" sz="215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в</a:t>
            </a:r>
            <a:r>
              <a:rPr lang="ru-RU" sz="2150" spc="-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сфере</a:t>
            </a:r>
            <a:r>
              <a:rPr lang="ru-RU" sz="215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дополнительного</a:t>
            </a:r>
            <a:r>
              <a:rPr lang="ru-RU" sz="2150" spc="-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образования;</a:t>
            </a:r>
          </a:p>
          <a:p>
            <a:pPr marL="342900" marR="1841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150" dirty="0">
                <a:latin typeface="Times New Roman"/>
                <a:ea typeface="Wingdings"/>
                <a:cs typeface="Wingdings"/>
              </a:rPr>
              <a:t>будут созданы</a:t>
            </a:r>
            <a:r>
              <a:rPr lang="ru-RU" sz="215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профессиональные</a:t>
            </a:r>
            <a:r>
              <a:rPr lang="ru-RU" sz="2150" spc="30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обучающиеся</a:t>
            </a:r>
            <a:r>
              <a:rPr lang="ru-RU" sz="2150" spc="-1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сообщества</a:t>
            </a:r>
            <a:r>
              <a:rPr lang="ru-RU" sz="215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педагогов;</a:t>
            </a:r>
          </a:p>
          <a:p>
            <a:pPr marL="342900" marR="1841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150" dirty="0">
                <a:latin typeface="Times New Roman"/>
                <a:ea typeface="Wingdings"/>
                <a:cs typeface="Wingdings"/>
              </a:rPr>
              <a:t>будет расширена</a:t>
            </a:r>
            <a:r>
              <a:rPr lang="ru-RU" sz="2150" spc="-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зона</a:t>
            </a:r>
            <a:r>
              <a:rPr lang="ru-RU" sz="2150" spc="-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социального</a:t>
            </a:r>
            <a:r>
              <a:rPr lang="ru-RU" sz="2150" spc="-3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150" dirty="0">
                <a:latin typeface="Times New Roman"/>
                <a:ea typeface="Wingdings"/>
                <a:cs typeface="Wingdings"/>
              </a:rPr>
              <a:t>партнерства.</a:t>
            </a:r>
            <a:endParaRPr lang="ru-RU" sz="2150" dirty="0">
              <a:effectLst/>
              <a:latin typeface="Times New Roman"/>
              <a:ea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892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E8842EEF-24CD-4A1D-B5C2-ED52CFA9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5392"/>
            <a:ext cx="3217964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ИЗМЕНЕНИЯ</a:t>
            </a:r>
            <a:endParaRPr lang="ru-RU" altLang="ru-RU" sz="2400" cap="all" dirty="0">
              <a:solidFill>
                <a:srgbClr val="00642D"/>
              </a:solidFill>
              <a:latin typeface="Fedra Sans Pro Light" panose="020B0303040000020004" pitchFamily="34" charset="0"/>
              <a:ea typeface="Fedra Sans Pro Light" panose="020B0303040000020004" pitchFamily="34" charset="0"/>
            </a:endParaRPr>
          </a:p>
        </p:txBody>
      </p:sp>
      <p:pic>
        <p:nvPicPr>
          <p:cNvPr id="3078" name="Picture 6" descr="https://uchebnik.mos.ru/system_2/game_apps/icons/000/200/263/original/s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52" y="1235953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638" y="727918"/>
            <a:ext cx="1000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Социальный компонент образовательной среды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790" y="170080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в</a:t>
            </a:r>
            <a:r>
              <a:rPr lang="ru-RU" sz="2400" spc="-2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школе</a:t>
            </a:r>
            <a:r>
              <a:rPr lang="ru-RU" sz="2400" spc="-10" dirty="0">
                <a:latin typeface="Times New Roman"/>
                <a:ea typeface="Wingdings"/>
                <a:cs typeface="Wingdings"/>
              </a:rPr>
              <a:t> будет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функционировать</a:t>
            </a:r>
            <a:r>
              <a:rPr lang="ru-RU" sz="240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служба</a:t>
            </a:r>
            <a:r>
              <a:rPr lang="ru-RU" sz="2400" spc="-10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медиации;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будут выстроены тесные и гармоничные отношения с социальными партнерами и социумом;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образовательные цели будут четко ориентированы на социальный заказ;</a:t>
            </a:r>
          </a:p>
          <a:p>
            <a:pPr marL="342900" marR="184785" lvl="0" indent="-342900" algn="just">
              <a:spcAft>
                <a:spcPts val="0"/>
              </a:spcAft>
              <a:buSzPts val="1400"/>
              <a:buFont typeface="Wingdings"/>
              <a:buChar char=""/>
              <a:tabLst>
                <a:tab pos="412750" algn="l"/>
              </a:tabLst>
            </a:pPr>
            <a:r>
              <a:rPr lang="ru-RU" sz="2400" dirty="0">
                <a:latin typeface="Times New Roman"/>
                <a:ea typeface="Wingdings"/>
                <a:cs typeface="Wingdings"/>
              </a:rPr>
              <a:t>будет разработана</a:t>
            </a:r>
            <a:r>
              <a:rPr lang="ru-RU" sz="240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новая</a:t>
            </a:r>
            <a:r>
              <a:rPr lang="ru-RU" sz="240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организационная</a:t>
            </a:r>
            <a:r>
              <a:rPr lang="ru-RU" sz="240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модель</a:t>
            </a:r>
            <a:r>
              <a:rPr lang="ru-RU" sz="240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образовательной</a:t>
            </a:r>
            <a:r>
              <a:rPr lang="ru-RU" sz="2400" spc="5" dirty="0">
                <a:latin typeface="Times New Roman"/>
                <a:ea typeface="Wingdings"/>
                <a:cs typeface="Wingdings"/>
              </a:rPr>
              <a:t> </a:t>
            </a:r>
            <a:r>
              <a:rPr lang="ru-RU" sz="2400" dirty="0">
                <a:latin typeface="Times New Roman"/>
                <a:ea typeface="Wingdings"/>
                <a:cs typeface="Wingdings"/>
              </a:rPr>
              <a:t>организации.</a:t>
            </a:r>
            <a:endParaRPr lang="ru-RU" sz="2400" dirty="0">
              <a:effectLst/>
              <a:latin typeface="Times New Roman"/>
              <a:ea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957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749</Words>
  <Application>Microsoft Office PowerPoint</Application>
  <PresentationFormat>Произвольный</PresentationFormat>
  <Paragraphs>130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Пользователь Windows</cp:lastModifiedBy>
  <cp:revision>94</cp:revision>
  <cp:lastPrinted>2021-01-22T08:27:00Z</cp:lastPrinted>
  <dcterms:created xsi:type="dcterms:W3CDTF">2020-09-14T17:49:18Z</dcterms:created>
  <dcterms:modified xsi:type="dcterms:W3CDTF">2021-03-15T19:33:48Z</dcterms:modified>
</cp:coreProperties>
</file>