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9" r:id="rId4"/>
    <p:sldId id="284" r:id="rId5"/>
    <p:sldId id="285" r:id="rId6"/>
    <p:sldId id="286" r:id="rId7"/>
    <p:sldId id="274" r:id="rId8"/>
    <p:sldId id="275" r:id="rId9"/>
    <p:sldId id="276" r:id="rId10"/>
    <p:sldId id="277" r:id="rId11"/>
    <p:sldId id="278" r:id="rId12"/>
    <p:sldId id="279" r:id="rId13"/>
    <p:sldId id="264" r:id="rId14"/>
    <p:sldId id="265" r:id="rId15"/>
    <p:sldId id="266" r:id="rId16"/>
    <p:sldId id="267" r:id="rId17"/>
    <p:sldId id="268" r:id="rId18"/>
    <p:sldId id="269" r:id="rId19"/>
    <p:sldId id="280" r:id="rId20"/>
    <p:sldId id="281" r:id="rId21"/>
    <p:sldId id="283" r:id="rId22"/>
    <p:sldId id="287" r:id="rId23"/>
    <p:sldId id="282" r:id="rId24"/>
  </p:sldIdLst>
  <p:sldSz cx="9072563" cy="5048250"/>
  <p:notesSz cx="6858000" cy="9144000"/>
  <p:defaultTextStyle>
    <a:defPPr>
      <a:defRPr lang="ru-RU"/>
    </a:defPPr>
    <a:lvl1pPr marL="0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2136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4272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6408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08544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0680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12816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64952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17088" algn="l" defTabSz="90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0">
          <p15:clr>
            <a:srgbClr val="A4A3A4"/>
          </p15:clr>
        </p15:guide>
        <p15:guide id="2" pos="2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94" d="100"/>
          <a:sy n="94" d="100"/>
        </p:scale>
        <p:origin x="708" y="90"/>
      </p:cViewPr>
      <p:guideLst>
        <p:guide orient="horz" pos="1590"/>
        <p:guide pos="28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442" y="1568232"/>
            <a:ext cx="7711679" cy="10821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0886" y="2860675"/>
            <a:ext cx="6350795" cy="12901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8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0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2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4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7608" y="202166"/>
            <a:ext cx="2041327" cy="43073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3628" y="202166"/>
            <a:ext cx="5972771" cy="43073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5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670" y="3243970"/>
            <a:ext cx="7711679" cy="10026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6670" y="2139666"/>
            <a:ext cx="7711679" cy="110430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6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8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0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28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49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7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3631" y="1177926"/>
            <a:ext cx="4007049" cy="3331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887" y="1177926"/>
            <a:ext cx="4007049" cy="3331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3631" y="1130015"/>
            <a:ext cx="4008625" cy="470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136" indent="0">
              <a:buNone/>
              <a:defRPr sz="2000" b="1"/>
            </a:lvl2pPr>
            <a:lvl3pPr marL="904272" indent="0">
              <a:buNone/>
              <a:defRPr sz="1800" b="1"/>
            </a:lvl3pPr>
            <a:lvl4pPr marL="1356408" indent="0">
              <a:buNone/>
              <a:defRPr sz="1600" b="1"/>
            </a:lvl4pPr>
            <a:lvl5pPr marL="1808544" indent="0">
              <a:buNone/>
              <a:defRPr sz="1600" b="1"/>
            </a:lvl5pPr>
            <a:lvl6pPr marL="2260680" indent="0">
              <a:buNone/>
              <a:defRPr sz="1600" b="1"/>
            </a:lvl6pPr>
            <a:lvl7pPr marL="2712816" indent="0">
              <a:buNone/>
              <a:defRPr sz="1600" b="1"/>
            </a:lvl7pPr>
            <a:lvl8pPr marL="3164952" indent="0">
              <a:buNone/>
              <a:defRPr sz="1600" b="1"/>
            </a:lvl8pPr>
            <a:lvl9pPr marL="361708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631" y="1600950"/>
            <a:ext cx="4008625" cy="29085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08739" y="1130015"/>
            <a:ext cx="4010199" cy="470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136" indent="0">
              <a:buNone/>
              <a:defRPr sz="2000" b="1"/>
            </a:lvl2pPr>
            <a:lvl3pPr marL="904272" indent="0">
              <a:buNone/>
              <a:defRPr sz="1800" b="1"/>
            </a:lvl3pPr>
            <a:lvl4pPr marL="1356408" indent="0">
              <a:buNone/>
              <a:defRPr sz="1600" b="1"/>
            </a:lvl4pPr>
            <a:lvl5pPr marL="1808544" indent="0">
              <a:buNone/>
              <a:defRPr sz="1600" b="1"/>
            </a:lvl5pPr>
            <a:lvl6pPr marL="2260680" indent="0">
              <a:buNone/>
              <a:defRPr sz="1600" b="1"/>
            </a:lvl6pPr>
            <a:lvl7pPr marL="2712816" indent="0">
              <a:buNone/>
              <a:defRPr sz="1600" b="1"/>
            </a:lvl7pPr>
            <a:lvl8pPr marL="3164952" indent="0">
              <a:buNone/>
              <a:defRPr sz="1600" b="1"/>
            </a:lvl8pPr>
            <a:lvl9pPr marL="361708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08739" y="1600950"/>
            <a:ext cx="4010199" cy="29085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634" y="200995"/>
            <a:ext cx="2984811" cy="8553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7120" y="200998"/>
            <a:ext cx="5071815" cy="43085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3634" y="1056396"/>
            <a:ext cx="2984811" cy="3453143"/>
          </a:xfrm>
        </p:spPr>
        <p:txBody>
          <a:bodyPr/>
          <a:lstStyle>
            <a:lvl1pPr marL="0" indent="0">
              <a:buNone/>
              <a:defRPr sz="1400"/>
            </a:lvl1pPr>
            <a:lvl2pPr marL="452136" indent="0">
              <a:buNone/>
              <a:defRPr sz="1200"/>
            </a:lvl2pPr>
            <a:lvl3pPr marL="904272" indent="0">
              <a:buNone/>
              <a:defRPr sz="1000"/>
            </a:lvl3pPr>
            <a:lvl4pPr marL="1356408" indent="0">
              <a:buNone/>
              <a:defRPr sz="900"/>
            </a:lvl4pPr>
            <a:lvl5pPr marL="1808544" indent="0">
              <a:buNone/>
              <a:defRPr sz="900"/>
            </a:lvl5pPr>
            <a:lvl6pPr marL="2260680" indent="0">
              <a:buNone/>
              <a:defRPr sz="900"/>
            </a:lvl6pPr>
            <a:lvl7pPr marL="2712816" indent="0">
              <a:buNone/>
              <a:defRPr sz="900"/>
            </a:lvl7pPr>
            <a:lvl8pPr marL="3164952" indent="0">
              <a:buNone/>
              <a:defRPr sz="900"/>
            </a:lvl8pPr>
            <a:lvl9pPr marL="361708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288" y="3533777"/>
            <a:ext cx="5443538" cy="4171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78288" y="451072"/>
            <a:ext cx="5443538" cy="3028950"/>
          </a:xfrm>
        </p:spPr>
        <p:txBody>
          <a:bodyPr/>
          <a:lstStyle>
            <a:lvl1pPr marL="0" indent="0">
              <a:buNone/>
              <a:defRPr sz="3200"/>
            </a:lvl1pPr>
            <a:lvl2pPr marL="452136" indent="0">
              <a:buNone/>
              <a:defRPr sz="2800"/>
            </a:lvl2pPr>
            <a:lvl3pPr marL="904272" indent="0">
              <a:buNone/>
              <a:defRPr sz="2400"/>
            </a:lvl3pPr>
            <a:lvl4pPr marL="1356408" indent="0">
              <a:buNone/>
              <a:defRPr sz="2000"/>
            </a:lvl4pPr>
            <a:lvl5pPr marL="1808544" indent="0">
              <a:buNone/>
              <a:defRPr sz="2000"/>
            </a:lvl5pPr>
            <a:lvl6pPr marL="2260680" indent="0">
              <a:buNone/>
              <a:defRPr sz="2000"/>
            </a:lvl6pPr>
            <a:lvl7pPr marL="2712816" indent="0">
              <a:buNone/>
              <a:defRPr sz="2000"/>
            </a:lvl7pPr>
            <a:lvl8pPr marL="3164952" indent="0">
              <a:buNone/>
              <a:defRPr sz="2000"/>
            </a:lvl8pPr>
            <a:lvl9pPr marL="361708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78288" y="3950959"/>
            <a:ext cx="5443538" cy="592467"/>
          </a:xfrm>
        </p:spPr>
        <p:txBody>
          <a:bodyPr/>
          <a:lstStyle>
            <a:lvl1pPr marL="0" indent="0">
              <a:buNone/>
              <a:defRPr sz="1400"/>
            </a:lvl1pPr>
            <a:lvl2pPr marL="452136" indent="0">
              <a:buNone/>
              <a:defRPr sz="1200"/>
            </a:lvl2pPr>
            <a:lvl3pPr marL="904272" indent="0">
              <a:buNone/>
              <a:defRPr sz="1000"/>
            </a:lvl3pPr>
            <a:lvl4pPr marL="1356408" indent="0">
              <a:buNone/>
              <a:defRPr sz="900"/>
            </a:lvl4pPr>
            <a:lvl5pPr marL="1808544" indent="0">
              <a:buNone/>
              <a:defRPr sz="900"/>
            </a:lvl5pPr>
            <a:lvl6pPr marL="2260680" indent="0">
              <a:buNone/>
              <a:defRPr sz="900"/>
            </a:lvl6pPr>
            <a:lvl7pPr marL="2712816" indent="0">
              <a:buNone/>
              <a:defRPr sz="900"/>
            </a:lvl7pPr>
            <a:lvl8pPr marL="3164952" indent="0">
              <a:buNone/>
              <a:defRPr sz="900"/>
            </a:lvl8pPr>
            <a:lvl9pPr marL="361708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628" y="202165"/>
            <a:ext cx="8165307" cy="841376"/>
          </a:xfrm>
          <a:prstGeom prst="rect">
            <a:avLst/>
          </a:prstGeom>
        </p:spPr>
        <p:txBody>
          <a:bodyPr vert="horz" lIns="90427" tIns="45213" rIns="90427" bIns="4521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3628" y="1177926"/>
            <a:ext cx="8165307" cy="3331612"/>
          </a:xfrm>
          <a:prstGeom prst="rect">
            <a:avLst/>
          </a:prstGeom>
        </p:spPr>
        <p:txBody>
          <a:bodyPr vert="horz" lIns="90427" tIns="45213" rIns="90427" bIns="452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3631" y="4678980"/>
            <a:ext cx="2116932" cy="268773"/>
          </a:xfrm>
          <a:prstGeom prst="rect">
            <a:avLst/>
          </a:prstGeom>
        </p:spPr>
        <p:txBody>
          <a:bodyPr vert="horz" lIns="90427" tIns="45213" rIns="90427" bIns="452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99793" y="4678980"/>
            <a:ext cx="2872978" cy="268773"/>
          </a:xfrm>
          <a:prstGeom prst="rect">
            <a:avLst/>
          </a:prstGeom>
        </p:spPr>
        <p:txBody>
          <a:bodyPr vert="horz" lIns="90427" tIns="45213" rIns="90427" bIns="452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02004" y="4678980"/>
            <a:ext cx="2116932" cy="268773"/>
          </a:xfrm>
          <a:prstGeom prst="rect">
            <a:avLst/>
          </a:prstGeom>
        </p:spPr>
        <p:txBody>
          <a:bodyPr vert="horz" lIns="90427" tIns="45213" rIns="90427" bIns="452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042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102" indent="-339102" algn="l" defTabSz="9042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721" indent="-282585" algn="l" defTabSz="90427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0339" indent="-226067" algn="l" defTabSz="90427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2475" indent="-226067" algn="l" defTabSz="9042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4611" indent="-226067" algn="l" defTabSz="90427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6747" indent="-226067" algn="l" defTabSz="90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883" indent="-226067" algn="l" defTabSz="90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1019" indent="-226067" algn="l" defTabSz="90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3155" indent="-226067" algn="l" defTabSz="90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136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272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408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544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680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816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952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7088" algn="l" defTabSz="90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hyperlink" Target="mailto:rdshsamara@yandex.r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hyperlink" Target="https://vk.com/rdsh63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ДШ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5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r="1611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r="1611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r="1611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5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5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4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5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4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ДШ без последнего слайда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5"/>
            <a:ext cx="9072563" cy="504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r="1025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ДШ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4"/>
            <a:ext cx="9072563" cy="5044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1611"/>
          <a:stretch>
            <a:fillRect/>
          </a:stretch>
        </p:blipFill>
        <p:spPr bwMode="auto">
          <a:xfrm>
            <a:off x="392876" y="238110"/>
            <a:ext cx="8286809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r="1611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Работа\Desktop\34VIr5FsgZw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9" y="1"/>
            <a:ext cx="9065373" cy="504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2947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4" h="376555">
                <a:moveTo>
                  <a:pt x="14480" y="0"/>
                </a:moveTo>
                <a:lnTo>
                  <a:pt x="0" y="0"/>
                </a:lnTo>
                <a:lnTo>
                  <a:pt x="5038" y="21846"/>
                </a:lnTo>
                <a:lnTo>
                  <a:pt x="16162" y="69602"/>
                </a:lnTo>
                <a:lnTo>
                  <a:pt x="27490" y="117449"/>
                </a:lnTo>
                <a:lnTo>
                  <a:pt x="38876" y="164494"/>
                </a:lnTo>
                <a:lnTo>
                  <a:pt x="50676" y="211912"/>
                </a:lnTo>
                <a:lnTo>
                  <a:pt x="76292" y="253581"/>
                </a:lnTo>
                <a:lnTo>
                  <a:pt x="102909" y="294684"/>
                </a:lnTo>
                <a:lnTo>
                  <a:pt x="157114" y="376275"/>
                </a:lnTo>
                <a:lnTo>
                  <a:pt x="165471" y="376377"/>
                </a:lnTo>
                <a:lnTo>
                  <a:pt x="168552" y="348894"/>
                </a:lnTo>
                <a:lnTo>
                  <a:pt x="151514" y="348894"/>
                </a:lnTo>
                <a:lnTo>
                  <a:pt x="144074" y="341254"/>
                </a:lnTo>
                <a:lnTo>
                  <a:pt x="138352" y="331800"/>
                </a:lnTo>
                <a:lnTo>
                  <a:pt x="133470" y="321726"/>
                </a:lnTo>
                <a:lnTo>
                  <a:pt x="128552" y="312229"/>
                </a:lnTo>
                <a:lnTo>
                  <a:pt x="144122" y="308216"/>
                </a:lnTo>
                <a:lnTo>
                  <a:pt x="147323" y="307708"/>
                </a:lnTo>
                <a:lnTo>
                  <a:pt x="156797" y="306311"/>
                </a:lnTo>
                <a:lnTo>
                  <a:pt x="170784" y="306311"/>
                </a:lnTo>
                <a:lnTo>
                  <a:pt x="170865" y="296329"/>
                </a:lnTo>
                <a:lnTo>
                  <a:pt x="116284" y="296329"/>
                </a:lnTo>
                <a:lnTo>
                  <a:pt x="103920" y="273685"/>
                </a:lnTo>
                <a:lnTo>
                  <a:pt x="90858" y="251466"/>
                </a:lnTo>
                <a:lnTo>
                  <a:pt x="77597" y="229370"/>
                </a:lnTo>
                <a:lnTo>
                  <a:pt x="64633" y="207098"/>
                </a:lnTo>
                <a:lnTo>
                  <a:pt x="60473" y="196959"/>
                </a:lnTo>
                <a:lnTo>
                  <a:pt x="62285" y="189163"/>
                </a:lnTo>
                <a:lnTo>
                  <a:pt x="67499" y="182695"/>
                </a:lnTo>
                <a:lnTo>
                  <a:pt x="73548" y="176542"/>
                </a:lnTo>
                <a:lnTo>
                  <a:pt x="88262" y="176542"/>
                </a:lnTo>
                <a:lnTo>
                  <a:pt x="85609" y="172248"/>
                </a:lnTo>
                <a:lnTo>
                  <a:pt x="84333" y="170801"/>
                </a:lnTo>
                <a:lnTo>
                  <a:pt x="56554" y="170801"/>
                </a:lnTo>
                <a:lnTo>
                  <a:pt x="50676" y="165404"/>
                </a:lnTo>
                <a:lnTo>
                  <a:pt x="40175" y="115043"/>
                </a:lnTo>
                <a:lnTo>
                  <a:pt x="30264" y="69443"/>
                </a:lnTo>
                <a:lnTo>
                  <a:pt x="19543" y="21845"/>
                </a:lnTo>
                <a:lnTo>
                  <a:pt x="14480" y="0"/>
                </a:lnTo>
                <a:close/>
              </a:path>
              <a:path w="175894" h="376555">
                <a:moveTo>
                  <a:pt x="170784" y="306311"/>
                </a:moveTo>
                <a:lnTo>
                  <a:pt x="156797" y="306311"/>
                </a:lnTo>
                <a:lnTo>
                  <a:pt x="155662" y="316967"/>
                </a:lnTo>
                <a:lnTo>
                  <a:pt x="154284" y="327569"/>
                </a:lnTo>
                <a:lnTo>
                  <a:pt x="152841" y="338188"/>
                </a:lnTo>
                <a:lnTo>
                  <a:pt x="151514" y="348894"/>
                </a:lnTo>
                <a:lnTo>
                  <a:pt x="168552" y="348894"/>
                </a:lnTo>
                <a:lnTo>
                  <a:pt x="170588" y="330738"/>
                </a:lnTo>
                <a:lnTo>
                  <a:pt x="170784" y="306311"/>
                </a:lnTo>
                <a:close/>
              </a:path>
              <a:path w="175894" h="376555">
                <a:moveTo>
                  <a:pt x="173105" y="148844"/>
                </a:moveTo>
                <a:lnTo>
                  <a:pt x="129809" y="148844"/>
                </a:lnTo>
                <a:lnTo>
                  <a:pt x="143918" y="149663"/>
                </a:lnTo>
                <a:lnTo>
                  <a:pt x="157751" y="151498"/>
                </a:lnTo>
                <a:lnTo>
                  <a:pt x="165548" y="158780"/>
                </a:lnTo>
                <a:lnTo>
                  <a:pt x="161547" y="175945"/>
                </a:lnTo>
                <a:lnTo>
                  <a:pt x="159372" y="198042"/>
                </a:lnTo>
                <a:lnTo>
                  <a:pt x="157376" y="220137"/>
                </a:lnTo>
                <a:lnTo>
                  <a:pt x="156241" y="242291"/>
                </a:lnTo>
                <a:lnTo>
                  <a:pt x="156644" y="264566"/>
                </a:lnTo>
                <a:lnTo>
                  <a:pt x="158959" y="282541"/>
                </a:lnTo>
                <a:lnTo>
                  <a:pt x="148308" y="291992"/>
                </a:lnTo>
                <a:lnTo>
                  <a:pt x="131736" y="295670"/>
                </a:lnTo>
                <a:lnTo>
                  <a:pt x="116284" y="296329"/>
                </a:lnTo>
                <a:lnTo>
                  <a:pt x="170865" y="296329"/>
                </a:lnTo>
                <a:lnTo>
                  <a:pt x="170772" y="264566"/>
                </a:lnTo>
                <a:lnTo>
                  <a:pt x="170536" y="238788"/>
                </a:lnTo>
                <a:lnTo>
                  <a:pt x="173281" y="192963"/>
                </a:lnTo>
                <a:lnTo>
                  <a:pt x="175330" y="173377"/>
                </a:lnTo>
                <a:lnTo>
                  <a:pt x="174031" y="153906"/>
                </a:lnTo>
                <a:lnTo>
                  <a:pt x="173105" y="148844"/>
                </a:lnTo>
                <a:close/>
              </a:path>
              <a:path w="175894" h="376555">
                <a:moveTo>
                  <a:pt x="88262" y="176542"/>
                </a:moveTo>
                <a:lnTo>
                  <a:pt x="73548" y="176542"/>
                </a:lnTo>
                <a:lnTo>
                  <a:pt x="84198" y="182312"/>
                </a:lnTo>
                <a:lnTo>
                  <a:pt x="92308" y="191306"/>
                </a:lnTo>
                <a:lnTo>
                  <a:pt x="99896" y="201138"/>
                </a:lnTo>
                <a:lnTo>
                  <a:pt x="108981" y="209423"/>
                </a:lnTo>
                <a:lnTo>
                  <a:pt x="110512" y="192963"/>
                </a:lnTo>
                <a:lnTo>
                  <a:pt x="111510" y="185839"/>
                </a:lnTo>
                <a:lnTo>
                  <a:pt x="99964" y="185839"/>
                </a:lnTo>
                <a:lnTo>
                  <a:pt x="93639" y="183388"/>
                </a:lnTo>
                <a:lnTo>
                  <a:pt x="89331" y="178273"/>
                </a:lnTo>
                <a:lnTo>
                  <a:pt x="88262" y="176542"/>
                </a:lnTo>
                <a:close/>
              </a:path>
              <a:path w="175894" h="376555">
                <a:moveTo>
                  <a:pt x="67868" y="0"/>
                </a:moveTo>
                <a:lnTo>
                  <a:pt x="51478" y="0"/>
                </a:lnTo>
                <a:lnTo>
                  <a:pt x="59245" y="29749"/>
                </a:lnTo>
                <a:lnTo>
                  <a:pt x="86285" y="133837"/>
                </a:lnTo>
                <a:lnTo>
                  <a:pt x="99964" y="185839"/>
                </a:lnTo>
                <a:lnTo>
                  <a:pt x="111510" y="185839"/>
                </a:lnTo>
                <a:lnTo>
                  <a:pt x="112856" y="176237"/>
                </a:lnTo>
                <a:lnTo>
                  <a:pt x="118474" y="160938"/>
                </a:lnTo>
                <a:lnTo>
                  <a:pt x="126179" y="152717"/>
                </a:lnTo>
                <a:lnTo>
                  <a:pt x="106098" y="152717"/>
                </a:lnTo>
                <a:lnTo>
                  <a:pt x="67868" y="0"/>
                </a:lnTo>
                <a:close/>
              </a:path>
              <a:path w="175894" h="376555">
                <a:moveTo>
                  <a:pt x="81041" y="167068"/>
                </a:moveTo>
                <a:lnTo>
                  <a:pt x="72912" y="167372"/>
                </a:lnTo>
                <a:lnTo>
                  <a:pt x="64358" y="170037"/>
                </a:lnTo>
                <a:lnTo>
                  <a:pt x="56554" y="170801"/>
                </a:lnTo>
                <a:lnTo>
                  <a:pt x="84333" y="170801"/>
                </a:lnTo>
                <a:lnTo>
                  <a:pt x="81041" y="167068"/>
                </a:lnTo>
                <a:close/>
              </a:path>
              <a:path w="175894" h="376555">
                <a:moveTo>
                  <a:pt x="131087" y="135693"/>
                </a:moveTo>
                <a:lnTo>
                  <a:pt x="121948" y="139407"/>
                </a:lnTo>
                <a:lnTo>
                  <a:pt x="114085" y="146065"/>
                </a:lnTo>
                <a:lnTo>
                  <a:pt x="106098" y="152717"/>
                </a:lnTo>
                <a:lnTo>
                  <a:pt x="126179" y="152717"/>
                </a:lnTo>
                <a:lnTo>
                  <a:pt x="129809" y="148844"/>
                </a:lnTo>
                <a:lnTo>
                  <a:pt x="173105" y="148844"/>
                </a:lnTo>
                <a:lnTo>
                  <a:pt x="172099" y="143344"/>
                </a:lnTo>
                <a:lnTo>
                  <a:pt x="161445" y="143344"/>
                </a:lnTo>
                <a:lnTo>
                  <a:pt x="153000" y="142582"/>
                </a:lnTo>
                <a:lnTo>
                  <a:pt x="151505" y="137871"/>
                </a:lnTo>
                <a:lnTo>
                  <a:pt x="142903" y="137871"/>
                </a:lnTo>
                <a:lnTo>
                  <a:pt x="131087" y="135693"/>
                </a:lnTo>
                <a:close/>
              </a:path>
              <a:path w="175894" h="376555">
                <a:moveTo>
                  <a:pt x="138192" y="0"/>
                </a:moveTo>
                <a:lnTo>
                  <a:pt x="125014" y="0"/>
                </a:lnTo>
                <a:lnTo>
                  <a:pt x="136429" y="43760"/>
                </a:lnTo>
                <a:lnTo>
                  <a:pt x="149210" y="93475"/>
                </a:lnTo>
                <a:lnTo>
                  <a:pt x="161445" y="143344"/>
                </a:lnTo>
                <a:lnTo>
                  <a:pt x="172099" y="143344"/>
                </a:lnTo>
                <a:lnTo>
                  <a:pt x="170502" y="134619"/>
                </a:lnTo>
                <a:lnTo>
                  <a:pt x="165738" y="115043"/>
                </a:lnTo>
                <a:lnTo>
                  <a:pt x="154696" y="68060"/>
                </a:lnTo>
                <a:lnTo>
                  <a:pt x="143253" y="20593"/>
                </a:lnTo>
                <a:lnTo>
                  <a:pt x="138192" y="0"/>
                </a:lnTo>
                <a:close/>
              </a:path>
              <a:path w="175894" h="376555">
                <a:moveTo>
                  <a:pt x="114275" y="0"/>
                </a:moveTo>
                <a:lnTo>
                  <a:pt x="105246" y="0"/>
                </a:lnTo>
                <a:lnTo>
                  <a:pt x="106885" y="5821"/>
                </a:lnTo>
                <a:lnTo>
                  <a:pt x="116284" y="49161"/>
                </a:lnTo>
                <a:lnTo>
                  <a:pt x="124267" y="70953"/>
                </a:lnTo>
                <a:lnTo>
                  <a:pt x="131989" y="92825"/>
                </a:lnTo>
                <a:lnTo>
                  <a:pt x="138513" y="115043"/>
                </a:lnTo>
                <a:lnTo>
                  <a:pt x="142903" y="137871"/>
                </a:lnTo>
                <a:lnTo>
                  <a:pt x="151505" y="137871"/>
                </a:lnTo>
                <a:lnTo>
                  <a:pt x="136713" y="91228"/>
                </a:lnTo>
                <a:lnTo>
                  <a:pt x="123198" y="39128"/>
                </a:lnTo>
                <a:lnTo>
                  <a:pt x="114275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4051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5" h="376555">
                <a:moveTo>
                  <a:pt x="14461" y="0"/>
                </a:moveTo>
                <a:lnTo>
                  <a:pt x="0" y="0"/>
                </a:lnTo>
                <a:lnTo>
                  <a:pt x="5037" y="21846"/>
                </a:lnTo>
                <a:lnTo>
                  <a:pt x="16159" y="69602"/>
                </a:lnTo>
                <a:lnTo>
                  <a:pt x="27483" y="117449"/>
                </a:lnTo>
                <a:lnTo>
                  <a:pt x="38863" y="164494"/>
                </a:lnTo>
                <a:lnTo>
                  <a:pt x="50656" y="211912"/>
                </a:lnTo>
                <a:lnTo>
                  <a:pt x="76279" y="253581"/>
                </a:lnTo>
                <a:lnTo>
                  <a:pt x="102900" y="294684"/>
                </a:lnTo>
                <a:lnTo>
                  <a:pt x="157107" y="376275"/>
                </a:lnTo>
                <a:lnTo>
                  <a:pt x="165477" y="376377"/>
                </a:lnTo>
                <a:lnTo>
                  <a:pt x="168554" y="348894"/>
                </a:lnTo>
                <a:lnTo>
                  <a:pt x="151494" y="348894"/>
                </a:lnTo>
                <a:lnTo>
                  <a:pt x="144060" y="341254"/>
                </a:lnTo>
                <a:lnTo>
                  <a:pt x="138340" y="331800"/>
                </a:lnTo>
                <a:lnTo>
                  <a:pt x="133463" y="321726"/>
                </a:lnTo>
                <a:lnTo>
                  <a:pt x="128558" y="312229"/>
                </a:lnTo>
                <a:lnTo>
                  <a:pt x="144115" y="308216"/>
                </a:lnTo>
                <a:lnTo>
                  <a:pt x="147303" y="307708"/>
                </a:lnTo>
                <a:lnTo>
                  <a:pt x="156777" y="306311"/>
                </a:lnTo>
                <a:lnTo>
                  <a:pt x="170782" y="306311"/>
                </a:lnTo>
                <a:lnTo>
                  <a:pt x="170861" y="296329"/>
                </a:lnTo>
                <a:lnTo>
                  <a:pt x="116264" y="296329"/>
                </a:lnTo>
                <a:lnTo>
                  <a:pt x="103909" y="273685"/>
                </a:lnTo>
                <a:lnTo>
                  <a:pt x="90854" y="251466"/>
                </a:lnTo>
                <a:lnTo>
                  <a:pt x="77595" y="229370"/>
                </a:lnTo>
                <a:lnTo>
                  <a:pt x="64626" y="207098"/>
                </a:lnTo>
                <a:lnTo>
                  <a:pt x="60473" y="196959"/>
                </a:lnTo>
                <a:lnTo>
                  <a:pt x="62287" y="189163"/>
                </a:lnTo>
                <a:lnTo>
                  <a:pt x="67499" y="182695"/>
                </a:lnTo>
                <a:lnTo>
                  <a:pt x="73541" y="176542"/>
                </a:lnTo>
                <a:lnTo>
                  <a:pt x="88244" y="176542"/>
                </a:lnTo>
                <a:lnTo>
                  <a:pt x="85589" y="172248"/>
                </a:lnTo>
                <a:lnTo>
                  <a:pt x="84313" y="170801"/>
                </a:lnTo>
                <a:lnTo>
                  <a:pt x="56535" y="170801"/>
                </a:lnTo>
                <a:lnTo>
                  <a:pt x="50656" y="165404"/>
                </a:lnTo>
                <a:lnTo>
                  <a:pt x="40156" y="115043"/>
                </a:lnTo>
                <a:lnTo>
                  <a:pt x="30244" y="69443"/>
                </a:lnTo>
                <a:lnTo>
                  <a:pt x="19524" y="21845"/>
                </a:lnTo>
                <a:lnTo>
                  <a:pt x="14461" y="0"/>
                </a:lnTo>
                <a:close/>
              </a:path>
              <a:path w="175895" h="376555">
                <a:moveTo>
                  <a:pt x="170782" y="306311"/>
                </a:moveTo>
                <a:lnTo>
                  <a:pt x="156777" y="306311"/>
                </a:lnTo>
                <a:lnTo>
                  <a:pt x="155650" y="316967"/>
                </a:lnTo>
                <a:lnTo>
                  <a:pt x="154274" y="327569"/>
                </a:lnTo>
                <a:lnTo>
                  <a:pt x="152828" y="338188"/>
                </a:lnTo>
                <a:lnTo>
                  <a:pt x="151494" y="348894"/>
                </a:lnTo>
                <a:lnTo>
                  <a:pt x="168554" y="348894"/>
                </a:lnTo>
                <a:lnTo>
                  <a:pt x="170587" y="330738"/>
                </a:lnTo>
                <a:lnTo>
                  <a:pt x="170782" y="306311"/>
                </a:lnTo>
                <a:close/>
              </a:path>
              <a:path w="175895" h="376555">
                <a:moveTo>
                  <a:pt x="173101" y="148844"/>
                </a:moveTo>
                <a:lnTo>
                  <a:pt x="129802" y="148844"/>
                </a:lnTo>
                <a:lnTo>
                  <a:pt x="143904" y="149663"/>
                </a:lnTo>
                <a:lnTo>
                  <a:pt x="157736" y="151498"/>
                </a:lnTo>
                <a:lnTo>
                  <a:pt x="165539" y="158780"/>
                </a:lnTo>
                <a:lnTo>
                  <a:pt x="161552" y="175945"/>
                </a:lnTo>
                <a:lnTo>
                  <a:pt x="159370" y="198042"/>
                </a:lnTo>
                <a:lnTo>
                  <a:pt x="157371" y="220137"/>
                </a:lnTo>
                <a:lnTo>
                  <a:pt x="156234" y="242291"/>
                </a:lnTo>
                <a:lnTo>
                  <a:pt x="156637" y="264566"/>
                </a:lnTo>
                <a:lnTo>
                  <a:pt x="158955" y="282541"/>
                </a:lnTo>
                <a:lnTo>
                  <a:pt x="148300" y="291992"/>
                </a:lnTo>
                <a:lnTo>
                  <a:pt x="131720" y="295670"/>
                </a:lnTo>
                <a:lnTo>
                  <a:pt x="116264" y="296329"/>
                </a:lnTo>
                <a:lnTo>
                  <a:pt x="170861" y="296329"/>
                </a:lnTo>
                <a:lnTo>
                  <a:pt x="170769" y="264566"/>
                </a:lnTo>
                <a:lnTo>
                  <a:pt x="170534" y="238788"/>
                </a:lnTo>
                <a:lnTo>
                  <a:pt x="173287" y="192963"/>
                </a:lnTo>
                <a:lnTo>
                  <a:pt x="175330" y="173377"/>
                </a:lnTo>
                <a:lnTo>
                  <a:pt x="174028" y="153906"/>
                </a:lnTo>
                <a:lnTo>
                  <a:pt x="173101" y="148844"/>
                </a:lnTo>
                <a:close/>
              </a:path>
              <a:path w="175895" h="376555">
                <a:moveTo>
                  <a:pt x="88244" y="176542"/>
                </a:moveTo>
                <a:lnTo>
                  <a:pt x="73541" y="176542"/>
                </a:lnTo>
                <a:lnTo>
                  <a:pt x="84194" y="182312"/>
                </a:lnTo>
                <a:lnTo>
                  <a:pt x="92299" y="191306"/>
                </a:lnTo>
                <a:lnTo>
                  <a:pt x="99880" y="201138"/>
                </a:lnTo>
                <a:lnTo>
                  <a:pt x="108962" y="209423"/>
                </a:lnTo>
                <a:lnTo>
                  <a:pt x="110492" y="192963"/>
                </a:lnTo>
                <a:lnTo>
                  <a:pt x="111491" y="185839"/>
                </a:lnTo>
                <a:lnTo>
                  <a:pt x="99957" y="185839"/>
                </a:lnTo>
                <a:lnTo>
                  <a:pt x="93625" y="183388"/>
                </a:lnTo>
                <a:lnTo>
                  <a:pt x="89313" y="178273"/>
                </a:lnTo>
                <a:lnTo>
                  <a:pt x="88244" y="176542"/>
                </a:lnTo>
                <a:close/>
              </a:path>
              <a:path w="175895" h="376555">
                <a:moveTo>
                  <a:pt x="67858" y="0"/>
                </a:moveTo>
                <a:lnTo>
                  <a:pt x="51462" y="0"/>
                </a:lnTo>
                <a:lnTo>
                  <a:pt x="59229" y="29749"/>
                </a:lnTo>
                <a:lnTo>
                  <a:pt x="72735" y="81797"/>
                </a:lnTo>
                <a:lnTo>
                  <a:pt x="86274" y="133837"/>
                </a:lnTo>
                <a:lnTo>
                  <a:pt x="99957" y="185839"/>
                </a:lnTo>
                <a:lnTo>
                  <a:pt x="111491" y="185839"/>
                </a:lnTo>
                <a:lnTo>
                  <a:pt x="112838" y="176237"/>
                </a:lnTo>
                <a:lnTo>
                  <a:pt x="118459" y="160938"/>
                </a:lnTo>
                <a:lnTo>
                  <a:pt x="126169" y="152717"/>
                </a:lnTo>
                <a:lnTo>
                  <a:pt x="106079" y="152717"/>
                </a:lnTo>
                <a:lnTo>
                  <a:pt x="67858" y="0"/>
                </a:lnTo>
                <a:close/>
              </a:path>
              <a:path w="175895" h="376555">
                <a:moveTo>
                  <a:pt x="81022" y="167068"/>
                </a:moveTo>
                <a:lnTo>
                  <a:pt x="72893" y="167372"/>
                </a:lnTo>
                <a:lnTo>
                  <a:pt x="64338" y="170037"/>
                </a:lnTo>
                <a:lnTo>
                  <a:pt x="56535" y="170801"/>
                </a:lnTo>
                <a:lnTo>
                  <a:pt x="84313" y="170801"/>
                </a:lnTo>
                <a:lnTo>
                  <a:pt x="81022" y="167068"/>
                </a:lnTo>
                <a:close/>
              </a:path>
              <a:path w="175895" h="376555">
                <a:moveTo>
                  <a:pt x="131073" y="135693"/>
                </a:moveTo>
                <a:lnTo>
                  <a:pt x="121930" y="139407"/>
                </a:lnTo>
                <a:lnTo>
                  <a:pt x="114066" y="146065"/>
                </a:lnTo>
                <a:lnTo>
                  <a:pt x="106079" y="152717"/>
                </a:lnTo>
                <a:lnTo>
                  <a:pt x="126169" y="152717"/>
                </a:lnTo>
                <a:lnTo>
                  <a:pt x="129802" y="148844"/>
                </a:lnTo>
                <a:lnTo>
                  <a:pt x="173101" y="148844"/>
                </a:lnTo>
                <a:lnTo>
                  <a:pt x="172094" y="143344"/>
                </a:lnTo>
                <a:lnTo>
                  <a:pt x="161451" y="143344"/>
                </a:lnTo>
                <a:lnTo>
                  <a:pt x="153005" y="142582"/>
                </a:lnTo>
                <a:lnTo>
                  <a:pt x="151510" y="137871"/>
                </a:lnTo>
                <a:lnTo>
                  <a:pt x="142896" y="137871"/>
                </a:lnTo>
                <a:lnTo>
                  <a:pt x="131073" y="135693"/>
                </a:lnTo>
                <a:close/>
              </a:path>
              <a:path w="175895" h="376555">
                <a:moveTo>
                  <a:pt x="138175" y="0"/>
                </a:moveTo>
                <a:lnTo>
                  <a:pt x="125004" y="0"/>
                </a:lnTo>
                <a:lnTo>
                  <a:pt x="136423" y="43760"/>
                </a:lnTo>
                <a:lnTo>
                  <a:pt x="149210" y="93475"/>
                </a:lnTo>
                <a:lnTo>
                  <a:pt x="161451" y="143344"/>
                </a:lnTo>
                <a:lnTo>
                  <a:pt x="172094" y="143344"/>
                </a:lnTo>
                <a:lnTo>
                  <a:pt x="170496" y="134619"/>
                </a:lnTo>
                <a:lnTo>
                  <a:pt x="165718" y="115043"/>
                </a:lnTo>
                <a:lnTo>
                  <a:pt x="154677" y="68060"/>
                </a:lnTo>
                <a:lnTo>
                  <a:pt x="143235" y="20593"/>
                </a:lnTo>
                <a:lnTo>
                  <a:pt x="138175" y="0"/>
                </a:lnTo>
                <a:close/>
              </a:path>
              <a:path w="175895" h="376555">
                <a:moveTo>
                  <a:pt x="114270" y="0"/>
                </a:moveTo>
                <a:lnTo>
                  <a:pt x="105237" y="0"/>
                </a:lnTo>
                <a:lnTo>
                  <a:pt x="106875" y="5821"/>
                </a:lnTo>
                <a:lnTo>
                  <a:pt x="116264" y="49161"/>
                </a:lnTo>
                <a:lnTo>
                  <a:pt x="124258" y="70953"/>
                </a:lnTo>
                <a:lnTo>
                  <a:pt x="131980" y="92825"/>
                </a:lnTo>
                <a:lnTo>
                  <a:pt x="138502" y="115043"/>
                </a:lnTo>
                <a:lnTo>
                  <a:pt x="142896" y="137871"/>
                </a:lnTo>
                <a:lnTo>
                  <a:pt x="151510" y="137871"/>
                </a:lnTo>
                <a:lnTo>
                  <a:pt x="136709" y="91228"/>
                </a:lnTo>
                <a:lnTo>
                  <a:pt x="123192" y="39128"/>
                </a:lnTo>
                <a:lnTo>
                  <a:pt x="114270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-2708" y="1"/>
            <a:ext cx="9071485" cy="5046554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FEFE">
              <a:alpha val="70999"/>
            </a:srgbClr>
          </a:solidFill>
        </p:spPr>
        <p:txBody>
          <a:bodyPr wrap="square" lIns="0" tIns="0" rIns="0" bIns="0" rtlCol="0"/>
          <a:lstStyle/>
          <a:p>
            <a:pPr defTabSz="700913"/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3746" y="5027952"/>
            <a:ext cx="27420" cy="1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8512" y="5021293"/>
            <a:ext cx="160778" cy="25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6111" y="4763910"/>
            <a:ext cx="1058227" cy="2839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6559" y="4216202"/>
            <a:ext cx="922854" cy="8050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044263"/>
            <a:ext cx="1231961" cy="533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4" y="4190656"/>
            <a:ext cx="725697" cy="855787"/>
          </a:xfrm>
          <a:custGeom>
            <a:avLst/>
            <a:gdLst/>
            <a:ahLst/>
            <a:cxnLst/>
            <a:rect l="l" t="t" r="r" b="b"/>
            <a:pathLst>
              <a:path w="855344" h="1282065">
                <a:moveTo>
                  <a:pt x="0" y="0"/>
                </a:moveTo>
                <a:lnTo>
                  <a:pt x="0" y="1281928"/>
                </a:lnTo>
                <a:lnTo>
                  <a:pt x="841255" y="1281928"/>
                </a:lnTo>
                <a:lnTo>
                  <a:pt x="854787" y="1254374"/>
                </a:lnTo>
                <a:lnTo>
                  <a:pt x="0" y="0"/>
                </a:lnTo>
                <a:close/>
              </a:path>
            </a:pathLst>
          </a:custGeom>
          <a:solidFill>
            <a:srgbClr val="C62122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" y="4093439"/>
            <a:ext cx="1006443" cy="9345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5344" y="4577544"/>
            <a:ext cx="1204108" cy="469220"/>
          </a:xfrm>
          <a:custGeom>
            <a:avLst/>
            <a:gdLst/>
            <a:ahLst/>
            <a:cxnLst/>
            <a:rect l="l" t="t" r="r" b="b"/>
            <a:pathLst>
              <a:path w="1419225" h="702945">
                <a:moveTo>
                  <a:pt x="331452" y="0"/>
                </a:moveTo>
                <a:lnTo>
                  <a:pt x="0" y="674899"/>
                </a:lnTo>
                <a:lnTo>
                  <a:pt x="18775" y="702453"/>
                </a:lnTo>
                <a:lnTo>
                  <a:pt x="1229691" y="702453"/>
                </a:lnTo>
                <a:lnTo>
                  <a:pt x="1419181" y="664919"/>
                </a:lnTo>
                <a:lnTo>
                  <a:pt x="331452" y="0"/>
                </a:lnTo>
                <a:close/>
              </a:path>
            </a:pathLst>
          </a:custGeom>
          <a:solidFill>
            <a:srgbClr val="C52122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84195" y="4855532"/>
            <a:ext cx="565045" cy="1908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30952" y="4782554"/>
            <a:ext cx="886406" cy="2390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81349" y="4782548"/>
            <a:ext cx="616053" cy="2638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80451" y="5021565"/>
            <a:ext cx="134325" cy="247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" y="3859102"/>
            <a:ext cx="3457572" cy="11872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61795" y="9"/>
            <a:ext cx="1157237" cy="901140"/>
          </a:xfrm>
          <a:custGeom>
            <a:avLst/>
            <a:gdLst/>
            <a:ahLst/>
            <a:cxnLst/>
            <a:rect l="l" t="t" r="r" b="b"/>
            <a:pathLst>
              <a:path w="1363979" h="1350010">
                <a:moveTo>
                  <a:pt x="1363662" y="0"/>
                </a:moveTo>
                <a:lnTo>
                  <a:pt x="0" y="0"/>
                </a:lnTo>
                <a:lnTo>
                  <a:pt x="1098422" y="1349705"/>
                </a:lnTo>
                <a:lnTo>
                  <a:pt x="136366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93728" y="175586"/>
            <a:ext cx="1451934" cy="727355"/>
          </a:xfrm>
          <a:custGeom>
            <a:avLst/>
            <a:gdLst/>
            <a:ahLst/>
            <a:cxnLst/>
            <a:rect l="l" t="t" r="r" b="b"/>
            <a:pathLst>
              <a:path w="1711325" h="1089660">
                <a:moveTo>
                  <a:pt x="824433" y="0"/>
                </a:moveTo>
                <a:lnTo>
                  <a:pt x="0" y="1086688"/>
                </a:lnTo>
                <a:lnTo>
                  <a:pt x="1711096" y="1089507"/>
                </a:lnTo>
                <a:lnTo>
                  <a:pt x="824433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45468" y="86"/>
            <a:ext cx="325912" cy="9028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93728" y="9"/>
            <a:ext cx="699838" cy="901140"/>
          </a:xfrm>
          <a:custGeom>
            <a:avLst/>
            <a:gdLst/>
            <a:ahLst/>
            <a:cxnLst/>
            <a:rect l="l" t="t" r="r" b="b"/>
            <a:pathLst>
              <a:path w="824865" h="1350010">
                <a:moveTo>
                  <a:pt x="610349" y="0"/>
                </a:moveTo>
                <a:lnTo>
                  <a:pt x="265239" y="0"/>
                </a:lnTo>
                <a:lnTo>
                  <a:pt x="0" y="1349705"/>
                </a:lnTo>
                <a:lnTo>
                  <a:pt x="824433" y="263016"/>
                </a:lnTo>
                <a:lnTo>
                  <a:pt x="610349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93201" y="93"/>
            <a:ext cx="977833" cy="902835"/>
          </a:xfrm>
          <a:custGeom>
            <a:avLst/>
            <a:gdLst/>
            <a:ahLst/>
            <a:cxnLst/>
            <a:rect l="l" t="t" r="r" b="b"/>
            <a:pathLst>
              <a:path w="1152525" h="1352550">
                <a:moveTo>
                  <a:pt x="1152474" y="0"/>
                </a:moveTo>
                <a:lnTo>
                  <a:pt x="199555" y="0"/>
                </a:lnTo>
                <a:lnTo>
                  <a:pt x="0" y="263016"/>
                </a:lnTo>
                <a:lnTo>
                  <a:pt x="886663" y="1352524"/>
                </a:lnTo>
                <a:lnTo>
                  <a:pt x="1152474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11563" y="11"/>
            <a:ext cx="351265" cy="175905"/>
          </a:xfrm>
          <a:custGeom>
            <a:avLst/>
            <a:gdLst/>
            <a:ahLst/>
            <a:cxnLst/>
            <a:rect l="l" t="t" r="r" b="b"/>
            <a:pathLst>
              <a:path w="414020" h="263525">
                <a:moveTo>
                  <a:pt x="413638" y="0"/>
                </a:moveTo>
                <a:lnTo>
                  <a:pt x="0" y="0"/>
                </a:lnTo>
                <a:lnTo>
                  <a:pt x="214096" y="263016"/>
                </a:lnTo>
                <a:lnTo>
                  <a:pt x="41363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75294" y="583088"/>
            <a:ext cx="396520" cy="733713"/>
          </a:xfrm>
          <a:custGeom>
            <a:avLst/>
            <a:gdLst/>
            <a:ahLst/>
            <a:cxnLst/>
            <a:rect l="l" t="t" r="r" b="b"/>
            <a:pathLst>
              <a:path w="467359" h="1099185">
                <a:moveTo>
                  <a:pt x="466852" y="0"/>
                </a:moveTo>
                <a:lnTo>
                  <a:pt x="0" y="1098969"/>
                </a:lnTo>
                <a:lnTo>
                  <a:pt x="466852" y="957476"/>
                </a:lnTo>
                <a:lnTo>
                  <a:pt x="46685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675294" y="1316666"/>
            <a:ext cx="396520" cy="587055"/>
          </a:xfrm>
          <a:custGeom>
            <a:avLst/>
            <a:gdLst/>
            <a:ahLst/>
            <a:cxnLst/>
            <a:rect l="l" t="t" r="r" b="b"/>
            <a:pathLst>
              <a:path w="467359" h="879475">
                <a:moveTo>
                  <a:pt x="0" y="0"/>
                </a:moveTo>
                <a:lnTo>
                  <a:pt x="466852" y="878940"/>
                </a:lnTo>
                <a:lnTo>
                  <a:pt x="466852" y="74576"/>
                </a:lnTo>
                <a:lnTo>
                  <a:pt x="0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675294" y="1222210"/>
            <a:ext cx="396520" cy="144539"/>
          </a:xfrm>
          <a:custGeom>
            <a:avLst/>
            <a:gdLst/>
            <a:ahLst/>
            <a:cxnLst/>
            <a:rect l="l" t="t" r="r" b="b"/>
            <a:pathLst>
              <a:path w="467359" h="216535">
                <a:moveTo>
                  <a:pt x="466852" y="0"/>
                </a:moveTo>
                <a:lnTo>
                  <a:pt x="0" y="141492"/>
                </a:lnTo>
                <a:lnTo>
                  <a:pt x="466852" y="216080"/>
                </a:lnTo>
                <a:lnTo>
                  <a:pt x="466852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90317" y="73387"/>
            <a:ext cx="195027" cy="1474208"/>
          </a:xfrm>
          <a:custGeom>
            <a:avLst/>
            <a:gdLst/>
            <a:ahLst/>
            <a:cxnLst/>
            <a:rect l="l" t="t" r="r" b="b"/>
            <a:pathLst>
              <a:path w="229870" h="2208530">
                <a:moveTo>
                  <a:pt x="166750" y="1336281"/>
                </a:moveTo>
                <a:lnTo>
                  <a:pt x="166484" y="1336954"/>
                </a:lnTo>
                <a:lnTo>
                  <a:pt x="164287" y="1340535"/>
                </a:lnTo>
                <a:lnTo>
                  <a:pt x="166750" y="1340713"/>
                </a:lnTo>
                <a:lnTo>
                  <a:pt x="167030" y="1340027"/>
                </a:lnTo>
                <a:lnTo>
                  <a:pt x="169240" y="1336446"/>
                </a:lnTo>
                <a:lnTo>
                  <a:pt x="166750" y="1336281"/>
                </a:lnTo>
                <a:close/>
              </a:path>
              <a:path w="229870" h="2208530">
                <a:moveTo>
                  <a:pt x="46850" y="1332966"/>
                </a:moveTo>
                <a:lnTo>
                  <a:pt x="42849" y="1332966"/>
                </a:lnTo>
                <a:lnTo>
                  <a:pt x="42849" y="1337386"/>
                </a:lnTo>
                <a:lnTo>
                  <a:pt x="45186" y="1337005"/>
                </a:lnTo>
                <a:lnTo>
                  <a:pt x="47536" y="1336662"/>
                </a:lnTo>
                <a:lnTo>
                  <a:pt x="46850" y="1332966"/>
                </a:lnTo>
                <a:close/>
              </a:path>
              <a:path w="229870" h="2208530">
                <a:moveTo>
                  <a:pt x="168871" y="1294155"/>
                </a:moveTo>
                <a:lnTo>
                  <a:pt x="168757" y="1301978"/>
                </a:lnTo>
                <a:lnTo>
                  <a:pt x="171767" y="1302016"/>
                </a:lnTo>
                <a:lnTo>
                  <a:pt x="172402" y="1299705"/>
                </a:lnTo>
                <a:lnTo>
                  <a:pt x="174396" y="1297101"/>
                </a:lnTo>
                <a:lnTo>
                  <a:pt x="172770" y="1295387"/>
                </a:lnTo>
                <a:lnTo>
                  <a:pt x="168871" y="1294155"/>
                </a:lnTo>
                <a:close/>
              </a:path>
              <a:path w="229870" h="2208530">
                <a:moveTo>
                  <a:pt x="96405" y="1389799"/>
                </a:moveTo>
                <a:lnTo>
                  <a:pt x="92824" y="1390446"/>
                </a:lnTo>
                <a:lnTo>
                  <a:pt x="92417" y="1394180"/>
                </a:lnTo>
                <a:lnTo>
                  <a:pt x="94526" y="1395158"/>
                </a:lnTo>
                <a:lnTo>
                  <a:pt x="95808" y="1397063"/>
                </a:lnTo>
                <a:lnTo>
                  <a:pt x="95846" y="1393723"/>
                </a:lnTo>
                <a:lnTo>
                  <a:pt x="96405" y="1389799"/>
                </a:lnTo>
                <a:close/>
              </a:path>
              <a:path w="229870" h="2208530">
                <a:moveTo>
                  <a:pt x="57802" y="1383631"/>
                </a:moveTo>
                <a:lnTo>
                  <a:pt x="56679" y="1385676"/>
                </a:lnTo>
                <a:lnTo>
                  <a:pt x="57873" y="1390446"/>
                </a:lnTo>
                <a:lnTo>
                  <a:pt x="58961" y="1384994"/>
                </a:lnTo>
                <a:lnTo>
                  <a:pt x="57802" y="1383631"/>
                </a:lnTo>
                <a:close/>
              </a:path>
              <a:path w="229870" h="2208530">
                <a:moveTo>
                  <a:pt x="166750" y="1393761"/>
                </a:moveTo>
                <a:lnTo>
                  <a:pt x="166992" y="1395704"/>
                </a:lnTo>
                <a:lnTo>
                  <a:pt x="165785" y="1399286"/>
                </a:lnTo>
                <a:lnTo>
                  <a:pt x="168757" y="1398181"/>
                </a:lnTo>
                <a:lnTo>
                  <a:pt x="169049" y="1395653"/>
                </a:lnTo>
                <a:lnTo>
                  <a:pt x="168554" y="1394028"/>
                </a:lnTo>
                <a:lnTo>
                  <a:pt x="166750" y="1393761"/>
                </a:lnTo>
                <a:close/>
              </a:path>
              <a:path w="229870" h="2208530">
                <a:moveTo>
                  <a:pt x="108115" y="1359154"/>
                </a:moveTo>
                <a:lnTo>
                  <a:pt x="105803" y="1359484"/>
                </a:lnTo>
                <a:lnTo>
                  <a:pt x="106133" y="1362087"/>
                </a:lnTo>
                <a:lnTo>
                  <a:pt x="106819" y="1364259"/>
                </a:lnTo>
                <a:lnTo>
                  <a:pt x="108813" y="1365008"/>
                </a:lnTo>
                <a:lnTo>
                  <a:pt x="108813" y="1362824"/>
                </a:lnTo>
                <a:lnTo>
                  <a:pt x="111351" y="1362824"/>
                </a:lnTo>
                <a:lnTo>
                  <a:pt x="110807" y="1360601"/>
                </a:lnTo>
                <a:lnTo>
                  <a:pt x="109664" y="1359674"/>
                </a:lnTo>
                <a:lnTo>
                  <a:pt x="108115" y="1359154"/>
                </a:lnTo>
                <a:close/>
              </a:path>
              <a:path w="229870" h="2208530">
                <a:moveTo>
                  <a:pt x="111351" y="1362824"/>
                </a:moveTo>
                <a:lnTo>
                  <a:pt x="108813" y="1362824"/>
                </a:lnTo>
                <a:lnTo>
                  <a:pt x="111544" y="1363611"/>
                </a:lnTo>
                <a:lnTo>
                  <a:pt x="111351" y="1362824"/>
                </a:lnTo>
                <a:close/>
              </a:path>
              <a:path w="229870" h="2208530">
                <a:moveTo>
                  <a:pt x="41846" y="1344015"/>
                </a:moveTo>
                <a:lnTo>
                  <a:pt x="41021" y="1345298"/>
                </a:lnTo>
                <a:lnTo>
                  <a:pt x="40538" y="1346974"/>
                </a:lnTo>
                <a:lnTo>
                  <a:pt x="40868" y="1349540"/>
                </a:lnTo>
                <a:lnTo>
                  <a:pt x="44894" y="1350200"/>
                </a:lnTo>
                <a:lnTo>
                  <a:pt x="44043" y="1345006"/>
                </a:lnTo>
                <a:lnTo>
                  <a:pt x="41846" y="1344015"/>
                </a:lnTo>
                <a:close/>
              </a:path>
              <a:path w="229870" h="2208530">
                <a:moveTo>
                  <a:pt x="125806" y="1362824"/>
                </a:moveTo>
                <a:lnTo>
                  <a:pt x="125806" y="1365008"/>
                </a:lnTo>
                <a:lnTo>
                  <a:pt x="129463" y="1366100"/>
                </a:lnTo>
                <a:lnTo>
                  <a:pt x="130164" y="1363611"/>
                </a:lnTo>
                <a:lnTo>
                  <a:pt x="128536" y="1363611"/>
                </a:lnTo>
                <a:lnTo>
                  <a:pt x="125806" y="1362824"/>
                </a:lnTo>
                <a:close/>
              </a:path>
              <a:path w="229870" h="2208530">
                <a:moveTo>
                  <a:pt x="127800" y="1360601"/>
                </a:moveTo>
                <a:lnTo>
                  <a:pt x="128536" y="1363611"/>
                </a:lnTo>
                <a:lnTo>
                  <a:pt x="130164" y="1363611"/>
                </a:lnTo>
                <a:lnTo>
                  <a:pt x="130936" y="1360868"/>
                </a:lnTo>
                <a:lnTo>
                  <a:pt x="127800" y="1360601"/>
                </a:lnTo>
                <a:close/>
              </a:path>
              <a:path w="229870" h="2208530">
                <a:moveTo>
                  <a:pt x="65341" y="1364665"/>
                </a:moveTo>
                <a:lnTo>
                  <a:pt x="60832" y="1366126"/>
                </a:lnTo>
                <a:lnTo>
                  <a:pt x="60794" y="1370622"/>
                </a:lnTo>
                <a:lnTo>
                  <a:pt x="63830" y="1371612"/>
                </a:lnTo>
                <a:lnTo>
                  <a:pt x="66840" y="1372755"/>
                </a:lnTo>
                <a:lnTo>
                  <a:pt x="67221" y="1368767"/>
                </a:lnTo>
                <a:lnTo>
                  <a:pt x="72038" y="1368767"/>
                </a:lnTo>
                <a:lnTo>
                  <a:pt x="71388" y="1366164"/>
                </a:lnTo>
                <a:lnTo>
                  <a:pt x="66687" y="1366164"/>
                </a:lnTo>
                <a:lnTo>
                  <a:pt x="65341" y="1364665"/>
                </a:lnTo>
                <a:close/>
              </a:path>
              <a:path w="229870" h="2208530">
                <a:moveTo>
                  <a:pt x="55143" y="1363700"/>
                </a:moveTo>
                <a:lnTo>
                  <a:pt x="53835" y="1365008"/>
                </a:lnTo>
                <a:lnTo>
                  <a:pt x="53835" y="1368336"/>
                </a:lnTo>
                <a:lnTo>
                  <a:pt x="55625" y="1369669"/>
                </a:lnTo>
                <a:lnTo>
                  <a:pt x="57873" y="1370545"/>
                </a:lnTo>
                <a:lnTo>
                  <a:pt x="58750" y="1367053"/>
                </a:lnTo>
                <a:lnTo>
                  <a:pt x="60871" y="1365681"/>
                </a:lnTo>
                <a:lnTo>
                  <a:pt x="60527" y="1365008"/>
                </a:lnTo>
                <a:lnTo>
                  <a:pt x="56845" y="1365008"/>
                </a:lnTo>
                <a:lnTo>
                  <a:pt x="55435" y="1364589"/>
                </a:lnTo>
                <a:lnTo>
                  <a:pt x="55143" y="1363700"/>
                </a:lnTo>
                <a:close/>
              </a:path>
              <a:path w="229870" h="2208530">
                <a:moveTo>
                  <a:pt x="72038" y="1368767"/>
                </a:moveTo>
                <a:lnTo>
                  <a:pt x="67221" y="1368767"/>
                </a:lnTo>
                <a:lnTo>
                  <a:pt x="72339" y="1369974"/>
                </a:lnTo>
                <a:lnTo>
                  <a:pt x="72038" y="1368767"/>
                </a:lnTo>
                <a:close/>
              </a:path>
              <a:path w="229870" h="2208530">
                <a:moveTo>
                  <a:pt x="75984" y="1360144"/>
                </a:moveTo>
                <a:lnTo>
                  <a:pt x="71767" y="1364805"/>
                </a:lnTo>
                <a:lnTo>
                  <a:pt x="74828" y="1367218"/>
                </a:lnTo>
                <a:lnTo>
                  <a:pt x="75984" y="1360144"/>
                </a:lnTo>
                <a:close/>
              </a:path>
              <a:path w="229870" h="2208530">
                <a:moveTo>
                  <a:pt x="70827" y="1363916"/>
                </a:moveTo>
                <a:lnTo>
                  <a:pt x="66687" y="1366164"/>
                </a:lnTo>
                <a:lnTo>
                  <a:pt x="71388" y="1366164"/>
                </a:lnTo>
                <a:lnTo>
                  <a:pt x="70827" y="1363916"/>
                </a:lnTo>
                <a:close/>
              </a:path>
              <a:path w="229870" h="2208530">
                <a:moveTo>
                  <a:pt x="57035" y="1361567"/>
                </a:moveTo>
                <a:lnTo>
                  <a:pt x="56514" y="1362798"/>
                </a:lnTo>
                <a:lnTo>
                  <a:pt x="56845" y="1365008"/>
                </a:lnTo>
                <a:lnTo>
                  <a:pt x="60527" y="1365008"/>
                </a:lnTo>
                <a:lnTo>
                  <a:pt x="58839" y="1361706"/>
                </a:lnTo>
                <a:lnTo>
                  <a:pt x="57035" y="1361567"/>
                </a:lnTo>
                <a:close/>
              </a:path>
              <a:path w="229870" h="2208530">
                <a:moveTo>
                  <a:pt x="95999" y="1363700"/>
                </a:moveTo>
                <a:lnTo>
                  <a:pt x="91821" y="1363916"/>
                </a:lnTo>
                <a:lnTo>
                  <a:pt x="91821" y="1370545"/>
                </a:lnTo>
                <a:lnTo>
                  <a:pt x="97294" y="1371422"/>
                </a:lnTo>
                <a:lnTo>
                  <a:pt x="95999" y="1363700"/>
                </a:lnTo>
                <a:close/>
              </a:path>
              <a:path w="229870" h="2208530">
                <a:moveTo>
                  <a:pt x="166547" y="1219377"/>
                </a:moveTo>
                <a:lnTo>
                  <a:pt x="161747" y="1220241"/>
                </a:lnTo>
                <a:lnTo>
                  <a:pt x="162128" y="1224267"/>
                </a:lnTo>
                <a:lnTo>
                  <a:pt x="161861" y="1228953"/>
                </a:lnTo>
                <a:lnTo>
                  <a:pt x="165785" y="1229080"/>
                </a:lnTo>
                <a:lnTo>
                  <a:pt x="165773" y="1224267"/>
                </a:lnTo>
                <a:lnTo>
                  <a:pt x="166547" y="1219377"/>
                </a:lnTo>
                <a:close/>
              </a:path>
              <a:path w="229870" h="2208530">
                <a:moveTo>
                  <a:pt x="48844" y="1226845"/>
                </a:moveTo>
                <a:lnTo>
                  <a:pt x="46850" y="1226845"/>
                </a:lnTo>
                <a:lnTo>
                  <a:pt x="46850" y="1230172"/>
                </a:lnTo>
                <a:lnTo>
                  <a:pt x="48844" y="1230172"/>
                </a:lnTo>
                <a:lnTo>
                  <a:pt x="48844" y="1226845"/>
                </a:lnTo>
                <a:close/>
              </a:path>
              <a:path w="229870" h="2208530">
                <a:moveTo>
                  <a:pt x="95808" y="1218996"/>
                </a:moveTo>
                <a:lnTo>
                  <a:pt x="91821" y="1222438"/>
                </a:lnTo>
                <a:lnTo>
                  <a:pt x="95021" y="1225130"/>
                </a:lnTo>
                <a:lnTo>
                  <a:pt x="92621" y="1233576"/>
                </a:lnTo>
                <a:lnTo>
                  <a:pt x="93814" y="1235710"/>
                </a:lnTo>
                <a:lnTo>
                  <a:pt x="95351" y="1232662"/>
                </a:lnTo>
                <a:lnTo>
                  <a:pt x="95808" y="1218996"/>
                </a:lnTo>
                <a:close/>
              </a:path>
              <a:path w="229870" h="2208530">
                <a:moveTo>
                  <a:pt x="180174" y="1216761"/>
                </a:moveTo>
                <a:lnTo>
                  <a:pt x="173748" y="1218006"/>
                </a:lnTo>
                <a:lnTo>
                  <a:pt x="171967" y="1221613"/>
                </a:lnTo>
                <a:lnTo>
                  <a:pt x="171927" y="1223820"/>
                </a:lnTo>
                <a:lnTo>
                  <a:pt x="179031" y="1228763"/>
                </a:lnTo>
                <a:lnTo>
                  <a:pt x="176758" y="1233500"/>
                </a:lnTo>
                <a:lnTo>
                  <a:pt x="181533" y="1232598"/>
                </a:lnTo>
                <a:lnTo>
                  <a:pt x="180174" y="1216761"/>
                </a:lnTo>
                <a:close/>
              </a:path>
              <a:path w="229870" h="2208530">
                <a:moveTo>
                  <a:pt x="171767" y="1220241"/>
                </a:moveTo>
                <a:lnTo>
                  <a:pt x="168262" y="1221613"/>
                </a:lnTo>
                <a:lnTo>
                  <a:pt x="168427" y="1229194"/>
                </a:lnTo>
                <a:lnTo>
                  <a:pt x="170776" y="1231277"/>
                </a:lnTo>
                <a:lnTo>
                  <a:pt x="171805" y="1228382"/>
                </a:lnTo>
                <a:lnTo>
                  <a:pt x="171927" y="1223820"/>
                </a:lnTo>
                <a:lnTo>
                  <a:pt x="171145" y="1223276"/>
                </a:lnTo>
                <a:lnTo>
                  <a:pt x="171840" y="1221869"/>
                </a:lnTo>
                <a:lnTo>
                  <a:pt x="171767" y="1220241"/>
                </a:lnTo>
                <a:close/>
              </a:path>
              <a:path w="229870" h="2208530">
                <a:moveTo>
                  <a:pt x="45872" y="1227950"/>
                </a:moveTo>
                <a:lnTo>
                  <a:pt x="42849" y="1229080"/>
                </a:lnTo>
                <a:lnTo>
                  <a:pt x="42976" y="1231125"/>
                </a:lnTo>
                <a:lnTo>
                  <a:pt x="43510" y="1232763"/>
                </a:lnTo>
                <a:lnTo>
                  <a:pt x="44843" y="1233500"/>
                </a:lnTo>
                <a:lnTo>
                  <a:pt x="44602" y="1231519"/>
                </a:lnTo>
                <a:lnTo>
                  <a:pt x="45872" y="1227950"/>
                </a:lnTo>
                <a:close/>
              </a:path>
              <a:path w="229870" h="2208530">
                <a:moveTo>
                  <a:pt x="20878" y="1388224"/>
                </a:moveTo>
                <a:lnTo>
                  <a:pt x="18948" y="1388694"/>
                </a:lnTo>
                <a:lnTo>
                  <a:pt x="16556" y="1388694"/>
                </a:lnTo>
                <a:lnTo>
                  <a:pt x="16878" y="1391551"/>
                </a:lnTo>
                <a:lnTo>
                  <a:pt x="20878" y="1391551"/>
                </a:lnTo>
                <a:lnTo>
                  <a:pt x="20878" y="1388694"/>
                </a:lnTo>
                <a:lnTo>
                  <a:pt x="18948" y="1388694"/>
                </a:lnTo>
                <a:lnTo>
                  <a:pt x="16548" y="1388618"/>
                </a:lnTo>
                <a:lnTo>
                  <a:pt x="20878" y="1388618"/>
                </a:lnTo>
                <a:lnTo>
                  <a:pt x="20878" y="1388224"/>
                </a:lnTo>
                <a:close/>
              </a:path>
              <a:path w="229870" h="2208530">
                <a:moveTo>
                  <a:pt x="17856" y="1407020"/>
                </a:moveTo>
                <a:lnTo>
                  <a:pt x="17818" y="1408899"/>
                </a:lnTo>
                <a:lnTo>
                  <a:pt x="18643" y="1409865"/>
                </a:lnTo>
                <a:lnTo>
                  <a:pt x="19888" y="1410322"/>
                </a:lnTo>
                <a:lnTo>
                  <a:pt x="19938" y="1408442"/>
                </a:lnTo>
                <a:lnTo>
                  <a:pt x="19113" y="1407477"/>
                </a:lnTo>
                <a:lnTo>
                  <a:pt x="17856" y="1407020"/>
                </a:lnTo>
                <a:close/>
              </a:path>
              <a:path w="229870" h="2208530">
                <a:moveTo>
                  <a:pt x="125958" y="1407934"/>
                </a:moveTo>
                <a:lnTo>
                  <a:pt x="123812" y="1408125"/>
                </a:lnTo>
                <a:lnTo>
                  <a:pt x="122440" y="1409509"/>
                </a:lnTo>
                <a:lnTo>
                  <a:pt x="122275" y="1413535"/>
                </a:lnTo>
                <a:lnTo>
                  <a:pt x="124802" y="1413662"/>
                </a:lnTo>
                <a:lnTo>
                  <a:pt x="124269" y="1412024"/>
                </a:lnTo>
                <a:lnTo>
                  <a:pt x="125958" y="1407934"/>
                </a:lnTo>
                <a:close/>
              </a:path>
              <a:path w="229870" h="2208530">
                <a:moveTo>
                  <a:pt x="158991" y="1400822"/>
                </a:moveTo>
                <a:lnTo>
                  <a:pt x="158991" y="1407363"/>
                </a:lnTo>
                <a:lnTo>
                  <a:pt x="160781" y="1407020"/>
                </a:lnTo>
                <a:lnTo>
                  <a:pt x="161112" y="1405521"/>
                </a:lnTo>
                <a:lnTo>
                  <a:pt x="162204" y="1404912"/>
                </a:lnTo>
                <a:lnTo>
                  <a:pt x="161747" y="1402600"/>
                </a:lnTo>
                <a:lnTo>
                  <a:pt x="158991" y="1400822"/>
                </a:lnTo>
                <a:close/>
              </a:path>
              <a:path w="229870" h="2208530">
                <a:moveTo>
                  <a:pt x="166928" y="1420507"/>
                </a:moveTo>
                <a:lnTo>
                  <a:pt x="166928" y="1426679"/>
                </a:lnTo>
                <a:lnTo>
                  <a:pt x="170776" y="1425803"/>
                </a:lnTo>
                <a:lnTo>
                  <a:pt x="171842" y="1424406"/>
                </a:lnTo>
                <a:lnTo>
                  <a:pt x="170649" y="1424406"/>
                </a:lnTo>
                <a:lnTo>
                  <a:pt x="170776" y="1421384"/>
                </a:lnTo>
                <a:lnTo>
                  <a:pt x="166928" y="1420507"/>
                </a:lnTo>
                <a:close/>
              </a:path>
              <a:path w="229870" h="2208530">
                <a:moveTo>
                  <a:pt x="172453" y="1423606"/>
                </a:moveTo>
                <a:lnTo>
                  <a:pt x="170649" y="1424406"/>
                </a:lnTo>
                <a:lnTo>
                  <a:pt x="171842" y="1424406"/>
                </a:lnTo>
                <a:lnTo>
                  <a:pt x="172453" y="1423606"/>
                </a:lnTo>
                <a:close/>
              </a:path>
              <a:path w="229870" h="2208530">
                <a:moveTo>
                  <a:pt x="100799" y="1413662"/>
                </a:moveTo>
                <a:lnTo>
                  <a:pt x="100228" y="1414322"/>
                </a:lnTo>
                <a:lnTo>
                  <a:pt x="98475" y="1418894"/>
                </a:lnTo>
                <a:lnTo>
                  <a:pt x="100799" y="1419186"/>
                </a:lnTo>
                <a:lnTo>
                  <a:pt x="101498" y="1416977"/>
                </a:lnTo>
                <a:lnTo>
                  <a:pt x="104254" y="1414462"/>
                </a:lnTo>
                <a:lnTo>
                  <a:pt x="100799" y="1413662"/>
                </a:lnTo>
                <a:close/>
              </a:path>
              <a:path w="229870" h="2208530">
                <a:moveTo>
                  <a:pt x="15036" y="1387779"/>
                </a:moveTo>
                <a:lnTo>
                  <a:pt x="10820" y="1392428"/>
                </a:lnTo>
                <a:lnTo>
                  <a:pt x="13868" y="1394841"/>
                </a:lnTo>
                <a:lnTo>
                  <a:pt x="15036" y="1387779"/>
                </a:lnTo>
                <a:close/>
              </a:path>
              <a:path w="229870" h="2208530">
                <a:moveTo>
                  <a:pt x="157759" y="1400390"/>
                </a:moveTo>
                <a:lnTo>
                  <a:pt x="155778" y="1400390"/>
                </a:lnTo>
                <a:lnTo>
                  <a:pt x="155778" y="1404785"/>
                </a:lnTo>
                <a:lnTo>
                  <a:pt x="157759" y="1404785"/>
                </a:lnTo>
                <a:lnTo>
                  <a:pt x="157759" y="1400390"/>
                </a:lnTo>
                <a:close/>
              </a:path>
              <a:path w="229870" h="2208530">
                <a:moveTo>
                  <a:pt x="32854" y="1387119"/>
                </a:moveTo>
                <a:lnTo>
                  <a:pt x="31174" y="1388367"/>
                </a:lnTo>
                <a:lnTo>
                  <a:pt x="31521" y="1389354"/>
                </a:lnTo>
                <a:lnTo>
                  <a:pt x="32854" y="1390446"/>
                </a:lnTo>
                <a:lnTo>
                  <a:pt x="32854" y="1387119"/>
                </a:lnTo>
                <a:close/>
              </a:path>
              <a:path w="229870" h="2208530">
                <a:moveTo>
                  <a:pt x="30436" y="1386865"/>
                </a:moveTo>
                <a:lnTo>
                  <a:pt x="30187" y="1389100"/>
                </a:lnTo>
                <a:lnTo>
                  <a:pt x="31174" y="1388367"/>
                </a:lnTo>
                <a:lnTo>
                  <a:pt x="30860" y="1387475"/>
                </a:lnTo>
                <a:lnTo>
                  <a:pt x="30436" y="1386865"/>
                </a:lnTo>
                <a:close/>
              </a:path>
              <a:path w="229870" h="2208530">
                <a:moveTo>
                  <a:pt x="30949" y="1382255"/>
                </a:moveTo>
                <a:lnTo>
                  <a:pt x="29844" y="1386014"/>
                </a:lnTo>
                <a:lnTo>
                  <a:pt x="30436" y="1386865"/>
                </a:lnTo>
                <a:lnTo>
                  <a:pt x="30949" y="1382255"/>
                </a:lnTo>
                <a:close/>
              </a:path>
              <a:path w="229870" h="2208530">
                <a:moveTo>
                  <a:pt x="88811" y="1399286"/>
                </a:moveTo>
                <a:lnTo>
                  <a:pt x="89014" y="1400924"/>
                </a:lnTo>
                <a:lnTo>
                  <a:pt x="88480" y="1403350"/>
                </a:lnTo>
                <a:lnTo>
                  <a:pt x="89827" y="1403692"/>
                </a:lnTo>
                <a:lnTo>
                  <a:pt x="91122" y="1402232"/>
                </a:lnTo>
                <a:lnTo>
                  <a:pt x="91122" y="1399578"/>
                </a:lnTo>
                <a:lnTo>
                  <a:pt x="88811" y="1399286"/>
                </a:lnTo>
                <a:close/>
              </a:path>
              <a:path w="229870" h="2208530">
                <a:moveTo>
                  <a:pt x="148218" y="1438280"/>
                </a:moveTo>
                <a:lnTo>
                  <a:pt x="147192" y="1441272"/>
                </a:lnTo>
                <a:lnTo>
                  <a:pt x="149783" y="1443482"/>
                </a:lnTo>
                <a:lnTo>
                  <a:pt x="148218" y="1438280"/>
                </a:lnTo>
                <a:close/>
              </a:path>
              <a:path w="229870" h="2208530">
                <a:moveTo>
                  <a:pt x="149351" y="1434973"/>
                </a:moveTo>
                <a:lnTo>
                  <a:pt x="148294" y="1438057"/>
                </a:lnTo>
                <a:lnTo>
                  <a:pt x="153263" y="1439964"/>
                </a:lnTo>
                <a:lnTo>
                  <a:pt x="152768" y="1435760"/>
                </a:lnTo>
                <a:lnTo>
                  <a:pt x="149351" y="1434973"/>
                </a:lnTo>
                <a:close/>
              </a:path>
              <a:path w="229870" h="2208530">
                <a:moveTo>
                  <a:pt x="148132" y="1437995"/>
                </a:moveTo>
                <a:lnTo>
                  <a:pt x="148218" y="1438280"/>
                </a:lnTo>
                <a:lnTo>
                  <a:pt x="148294" y="1438057"/>
                </a:lnTo>
                <a:lnTo>
                  <a:pt x="148132" y="1437995"/>
                </a:lnTo>
                <a:close/>
              </a:path>
              <a:path w="229870" h="2208530">
                <a:moveTo>
                  <a:pt x="172770" y="1439062"/>
                </a:moveTo>
                <a:lnTo>
                  <a:pt x="170776" y="1442034"/>
                </a:lnTo>
                <a:lnTo>
                  <a:pt x="170129" y="1443964"/>
                </a:lnTo>
                <a:lnTo>
                  <a:pt x="172770" y="1446796"/>
                </a:lnTo>
                <a:lnTo>
                  <a:pt x="171996" y="1443405"/>
                </a:lnTo>
                <a:lnTo>
                  <a:pt x="175221" y="1443405"/>
                </a:lnTo>
                <a:lnTo>
                  <a:pt x="174777" y="1441272"/>
                </a:lnTo>
                <a:lnTo>
                  <a:pt x="173431" y="1441272"/>
                </a:lnTo>
                <a:lnTo>
                  <a:pt x="173837" y="1439316"/>
                </a:lnTo>
                <a:lnTo>
                  <a:pt x="172770" y="1439062"/>
                </a:lnTo>
                <a:close/>
              </a:path>
              <a:path w="229870" h="2208530">
                <a:moveTo>
                  <a:pt x="175221" y="1443405"/>
                </a:moveTo>
                <a:lnTo>
                  <a:pt x="171996" y="1443405"/>
                </a:lnTo>
                <a:lnTo>
                  <a:pt x="175488" y="1444688"/>
                </a:lnTo>
                <a:lnTo>
                  <a:pt x="175221" y="1443405"/>
                </a:lnTo>
                <a:close/>
              </a:path>
              <a:path w="229870" h="2208530">
                <a:moveTo>
                  <a:pt x="155790" y="1429118"/>
                </a:moveTo>
                <a:lnTo>
                  <a:pt x="155193" y="1429804"/>
                </a:lnTo>
                <a:lnTo>
                  <a:pt x="153415" y="1434363"/>
                </a:lnTo>
                <a:lnTo>
                  <a:pt x="155790" y="1434655"/>
                </a:lnTo>
                <a:lnTo>
                  <a:pt x="156908" y="1432991"/>
                </a:lnTo>
                <a:lnTo>
                  <a:pt x="159283" y="1429981"/>
                </a:lnTo>
                <a:lnTo>
                  <a:pt x="155790" y="1429118"/>
                </a:lnTo>
                <a:close/>
              </a:path>
              <a:path w="229870" h="2208530">
                <a:moveTo>
                  <a:pt x="65836" y="1276591"/>
                </a:moveTo>
                <a:lnTo>
                  <a:pt x="63830" y="1276591"/>
                </a:lnTo>
                <a:lnTo>
                  <a:pt x="62699" y="1278191"/>
                </a:lnTo>
                <a:lnTo>
                  <a:pt x="62737" y="1279296"/>
                </a:lnTo>
                <a:lnTo>
                  <a:pt x="64871" y="1279906"/>
                </a:lnTo>
                <a:lnTo>
                  <a:pt x="64894" y="1278191"/>
                </a:lnTo>
                <a:lnTo>
                  <a:pt x="65836" y="1276591"/>
                </a:lnTo>
                <a:close/>
              </a:path>
              <a:path w="229870" h="2208530">
                <a:moveTo>
                  <a:pt x="55625" y="1233728"/>
                </a:moveTo>
                <a:lnTo>
                  <a:pt x="49580" y="1236332"/>
                </a:lnTo>
                <a:lnTo>
                  <a:pt x="52870" y="1239024"/>
                </a:lnTo>
                <a:lnTo>
                  <a:pt x="55625" y="1233728"/>
                </a:lnTo>
                <a:close/>
              </a:path>
              <a:path w="229870" h="2208530">
                <a:moveTo>
                  <a:pt x="132803" y="1271079"/>
                </a:moveTo>
                <a:lnTo>
                  <a:pt x="130809" y="1271079"/>
                </a:lnTo>
                <a:lnTo>
                  <a:pt x="130809" y="1275499"/>
                </a:lnTo>
                <a:lnTo>
                  <a:pt x="132803" y="1275499"/>
                </a:lnTo>
                <a:lnTo>
                  <a:pt x="132803" y="1271079"/>
                </a:lnTo>
                <a:close/>
              </a:path>
              <a:path w="229870" h="2208530">
                <a:moveTo>
                  <a:pt x="81813" y="1356169"/>
                </a:moveTo>
                <a:lnTo>
                  <a:pt x="84416" y="1359763"/>
                </a:lnTo>
                <a:lnTo>
                  <a:pt x="78879" y="1366964"/>
                </a:lnTo>
                <a:lnTo>
                  <a:pt x="84810" y="1369441"/>
                </a:lnTo>
                <a:lnTo>
                  <a:pt x="84124" y="1364691"/>
                </a:lnTo>
                <a:lnTo>
                  <a:pt x="84950" y="1358265"/>
                </a:lnTo>
                <a:lnTo>
                  <a:pt x="81813" y="1356169"/>
                </a:lnTo>
                <a:close/>
              </a:path>
              <a:path w="229870" h="2208530">
                <a:moveTo>
                  <a:pt x="193738" y="1556245"/>
                </a:moveTo>
                <a:lnTo>
                  <a:pt x="193738" y="1561757"/>
                </a:lnTo>
                <a:lnTo>
                  <a:pt x="196646" y="1562290"/>
                </a:lnTo>
                <a:lnTo>
                  <a:pt x="197686" y="1556410"/>
                </a:lnTo>
                <a:lnTo>
                  <a:pt x="196570" y="1556410"/>
                </a:lnTo>
                <a:lnTo>
                  <a:pt x="193738" y="1556245"/>
                </a:lnTo>
                <a:close/>
              </a:path>
              <a:path w="229870" h="2208530">
                <a:moveTo>
                  <a:pt x="196761" y="1555140"/>
                </a:moveTo>
                <a:lnTo>
                  <a:pt x="196570" y="1556410"/>
                </a:lnTo>
                <a:lnTo>
                  <a:pt x="197686" y="1556410"/>
                </a:lnTo>
                <a:lnTo>
                  <a:pt x="197865" y="1555394"/>
                </a:lnTo>
                <a:lnTo>
                  <a:pt x="196761" y="1555140"/>
                </a:lnTo>
                <a:close/>
              </a:path>
              <a:path w="229870" h="2208530">
                <a:moveTo>
                  <a:pt x="59855" y="1546275"/>
                </a:moveTo>
                <a:lnTo>
                  <a:pt x="59893" y="1550314"/>
                </a:lnTo>
                <a:lnTo>
                  <a:pt x="59296" y="1555013"/>
                </a:lnTo>
                <a:lnTo>
                  <a:pt x="61836" y="1556245"/>
                </a:lnTo>
                <a:lnTo>
                  <a:pt x="64046" y="1552613"/>
                </a:lnTo>
                <a:lnTo>
                  <a:pt x="64528" y="1547507"/>
                </a:lnTo>
                <a:lnTo>
                  <a:pt x="59855" y="1546275"/>
                </a:lnTo>
                <a:close/>
              </a:path>
              <a:path w="229870" h="2208530">
                <a:moveTo>
                  <a:pt x="184772" y="1588287"/>
                </a:moveTo>
                <a:lnTo>
                  <a:pt x="185496" y="1590814"/>
                </a:lnTo>
                <a:lnTo>
                  <a:pt x="182930" y="1596923"/>
                </a:lnTo>
                <a:lnTo>
                  <a:pt x="186766" y="1596021"/>
                </a:lnTo>
                <a:lnTo>
                  <a:pt x="186601" y="1592897"/>
                </a:lnTo>
                <a:lnTo>
                  <a:pt x="187617" y="1588439"/>
                </a:lnTo>
                <a:lnTo>
                  <a:pt x="184772" y="1588287"/>
                </a:lnTo>
                <a:close/>
              </a:path>
              <a:path w="229870" h="2208530">
                <a:moveTo>
                  <a:pt x="195745" y="1642440"/>
                </a:moveTo>
                <a:lnTo>
                  <a:pt x="195797" y="1646262"/>
                </a:lnTo>
                <a:lnTo>
                  <a:pt x="194767" y="1650923"/>
                </a:lnTo>
                <a:lnTo>
                  <a:pt x="198754" y="1650187"/>
                </a:lnTo>
                <a:lnTo>
                  <a:pt x="198865" y="1645983"/>
                </a:lnTo>
                <a:lnTo>
                  <a:pt x="198056" y="1643557"/>
                </a:lnTo>
                <a:lnTo>
                  <a:pt x="195745" y="1642440"/>
                </a:lnTo>
                <a:close/>
              </a:path>
              <a:path w="229870" h="2208530">
                <a:moveTo>
                  <a:pt x="184353" y="1542313"/>
                </a:moveTo>
                <a:lnTo>
                  <a:pt x="186474" y="1547622"/>
                </a:lnTo>
                <a:lnTo>
                  <a:pt x="187744" y="1549603"/>
                </a:lnTo>
                <a:lnTo>
                  <a:pt x="187045" y="1546237"/>
                </a:lnTo>
                <a:lnTo>
                  <a:pt x="189458" y="1546237"/>
                </a:lnTo>
                <a:lnTo>
                  <a:pt x="188734" y="1542973"/>
                </a:lnTo>
                <a:lnTo>
                  <a:pt x="184353" y="1542313"/>
                </a:lnTo>
                <a:close/>
              </a:path>
              <a:path w="229870" h="2208530">
                <a:moveTo>
                  <a:pt x="189458" y="1546237"/>
                </a:moveTo>
                <a:lnTo>
                  <a:pt x="187045" y="1546237"/>
                </a:lnTo>
                <a:lnTo>
                  <a:pt x="189483" y="1546352"/>
                </a:lnTo>
                <a:close/>
              </a:path>
              <a:path w="229870" h="2208530">
                <a:moveTo>
                  <a:pt x="154749" y="1539646"/>
                </a:moveTo>
                <a:lnTo>
                  <a:pt x="152768" y="1539646"/>
                </a:lnTo>
                <a:lnTo>
                  <a:pt x="152768" y="1544091"/>
                </a:lnTo>
                <a:lnTo>
                  <a:pt x="154749" y="1544091"/>
                </a:lnTo>
                <a:lnTo>
                  <a:pt x="154749" y="1539646"/>
                </a:lnTo>
                <a:close/>
              </a:path>
              <a:path w="229870" h="2208530">
                <a:moveTo>
                  <a:pt x="225729" y="1540751"/>
                </a:moveTo>
                <a:lnTo>
                  <a:pt x="222961" y="1541767"/>
                </a:lnTo>
                <a:lnTo>
                  <a:pt x="222224" y="1544967"/>
                </a:lnTo>
                <a:lnTo>
                  <a:pt x="221729" y="1548511"/>
                </a:lnTo>
                <a:lnTo>
                  <a:pt x="224205" y="1548663"/>
                </a:lnTo>
                <a:lnTo>
                  <a:pt x="224815" y="1546783"/>
                </a:lnTo>
                <a:lnTo>
                  <a:pt x="226733" y="1546275"/>
                </a:lnTo>
                <a:lnTo>
                  <a:pt x="227473" y="1543431"/>
                </a:lnTo>
                <a:lnTo>
                  <a:pt x="225323" y="1543431"/>
                </a:lnTo>
                <a:lnTo>
                  <a:pt x="225729" y="1540751"/>
                </a:lnTo>
                <a:close/>
              </a:path>
              <a:path w="229870" h="2208530">
                <a:moveTo>
                  <a:pt x="227545" y="1543151"/>
                </a:moveTo>
                <a:lnTo>
                  <a:pt x="225323" y="1543431"/>
                </a:lnTo>
                <a:lnTo>
                  <a:pt x="227473" y="1543431"/>
                </a:lnTo>
                <a:lnTo>
                  <a:pt x="227545" y="1543151"/>
                </a:lnTo>
                <a:close/>
              </a:path>
              <a:path w="229870" h="2208530">
                <a:moveTo>
                  <a:pt x="33915" y="1604822"/>
                </a:moveTo>
                <a:lnTo>
                  <a:pt x="32232" y="1604822"/>
                </a:lnTo>
                <a:lnTo>
                  <a:pt x="33058" y="1605368"/>
                </a:lnTo>
                <a:lnTo>
                  <a:pt x="33883" y="1605953"/>
                </a:lnTo>
                <a:lnTo>
                  <a:pt x="33915" y="1604822"/>
                </a:lnTo>
                <a:close/>
              </a:path>
              <a:path w="229870" h="2208530">
                <a:moveTo>
                  <a:pt x="31889" y="1600441"/>
                </a:moveTo>
                <a:lnTo>
                  <a:pt x="32080" y="1602536"/>
                </a:lnTo>
                <a:lnTo>
                  <a:pt x="30746" y="1602879"/>
                </a:lnTo>
                <a:lnTo>
                  <a:pt x="30860" y="1604860"/>
                </a:lnTo>
                <a:lnTo>
                  <a:pt x="32232" y="1604822"/>
                </a:lnTo>
                <a:lnTo>
                  <a:pt x="33915" y="1604822"/>
                </a:lnTo>
                <a:lnTo>
                  <a:pt x="34035" y="1600619"/>
                </a:lnTo>
                <a:lnTo>
                  <a:pt x="31889" y="1600441"/>
                </a:lnTo>
                <a:close/>
              </a:path>
              <a:path w="229870" h="2208530">
                <a:moveTo>
                  <a:pt x="36995" y="1593367"/>
                </a:moveTo>
                <a:lnTo>
                  <a:pt x="32816" y="1598015"/>
                </a:lnTo>
                <a:lnTo>
                  <a:pt x="35864" y="1600441"/>
                </a:lnTo>
                <a:lnTo>
                  <a:pt x="36995" y="1593367"/>
                </a:lnTo>
                <a:close/>
              </a:path>
              <a:path w="229870" h="2208530">
                <a:moveTo>
                  <a:pt x="171767" y="1631391"/>
                </a:moveTo>
                <a:lnTo>
                  <a:pt x="171246" y="1633791"/>
                </a:lnTo>
                <a:lnTo>
                  <a:pt x="169354" y="1638541"/>
                </a:lnTo>
                <a:lnTo>
                  <a:pt x="172770" y="1639138"/>
                </a:lnTo>
                <a:lnTo>
                  <a:pt x="172478" y="1635823"/>
                </a:lnTo>
                <a:lnTo>
                  <a:pt x="175577" y="1632407"/>
                </a:lnTo>
                <a:lnTo>
                  <a:pt x="171767" y="1631391"/>
                </a:lnTo>
                <a:close/>
              </a:path>
              <a:path w="229870" h="2208530">
                <a:moveTo>
                  <a:pt x="495" y="1617091"/>
                </a:moveTo>
                <a:lnTo>
                  <a:pt x="0" y="1617231"/>
                </a:lnTo>
                <a:lnTo>
                  <a:pt x="0" y="1618310"/>
                </a:lnTo>
                <a:lnTo>
                  <a:pt x="495" y="1617091"/>
                </a:lnTo>
                <a:close/>
              </a:path>
              <a:path w="229870" h="2208530">
                <a:moveTo>
                  <a:pt x="216782" y="1638338"/>
                </a:moveTo>
                <a:lnTo>
                  <a:pt x="213105" y="1638338"/>
                </a:lnTo>
                <a:lnTo>
                  <a:pt x="212737" y="1642440"/>
                </a:lnTo>
                <a:lnTo>
                  <a:pt x="216694" y="1639558"/>
                </a:lnTo>
                <a:lnTo>
                  <a:pt x="216782" y="1638338"/>
                </a:lnTo>
                <a:close/>
              </a:path>
              <a:path w="229870" h="2208530">
                <a:moveTo>
                  <a:pt x="214355" y="1633660"/>
                </a:moveTo>
                <a:lnTo>
                  <a:pt x="209740" y="1634693"/>
                </a:lnTo>
                <a:lnTo>
                  <a:pt x="208673" y="1639557"/>
                </a:lnTo>
                <a:lnTo>
                  <a:pt x="213105" y="1638338"/>
                </a:lnTo>
                <a:lnTo>
                  <a:pt x="216782" y="1638338"/>
                </a:lnTo>
                <a:lnTo>
                  <a:pt x="216954" y="1635956"/>
                </a:lnTo>
                <a:lnTo>
                  <a:pt x="214355" y="1633660"/>
                </a:lnTo>
                <a:close/>
              </a:path>
              <a:path w="229870" h="2208530">
                <a:moveTo>
                  <a:pt x="204736" y="1630286"/>
                </a:moveTo>
                <a:lnTo>
                  <a:pt x="205893" y="1633660"/>
                </a:lnTo>
                <a:lnTo>
                  <a:pt x="205868" y="1634693"/>
                </a:lnTo>
                <a:lnTo>
                  <a:pt x="205752" y="1635823"/>
                </a:lnTo>
                <a:lnTo>
                  <a:pt x="208762" y="1635823"/>
                </a:lnTo>
                <a:lnTo>
                  <a:pt x="208757" y="1633660"/>
                </a:lnTo>
                <a:lnTo>
                  <a:pt x="208521" y="1632381"/>
                </a:lnTo>
                <a:lnTo>
                  <a:pt x="207733" y="1631391"/>
                </a:lnTo>
                <a:lnTo>
                  <a:pt x="204736" y="1630286"/>
                </a:lnTo>
                <a:close/>
              </a:path>
              <a:path w="229870" h="2208530">
                <a:moveTo>
                  <a:pt x="198754" y="1635823"/>
                </a:moveTo>
                <a:lnTo>
                  <a:pt x="198843" y="1637550"/>
                </a:lnTo>
                <a:lnTo>
                  <a:pt x="198589" y="1639646"/>
                </a:lnTo>
                <a:lnTo>
                  <a:pt x="200736" y="1639138"/>
                </a:lnTo>
                <a:lnTo>
                  <a:pt x="200736" y="1636915"/>
                </a:lnTo>
                <a:lnTo>
                  <a:pt x="199732" y="1636915"/>
                </a:lnTo>
                <a:lnTo>
                  <a:pt x="199580" y="1636026"/>
                </a:lnTo>
                <a:lnTo>
                  <a:pt x="198754" y="1635823"/>
                </a:lnTo>
                <a:close/>
              </a:path>
              <a:path w="229870" h="2208530">
                <a:moveTo>
                  <a:pt x="6870" y="1607083"/>
                </a:moveTo>
                <a:lnTo>
                  <a:pt x="5092" y="1610918"/>
                </a:lnTo>
                <a:lnTo>
                  <a:pt x="6578" y="1614741"/>
                </a:lnTo>
                <a:lnTo>
                  <a:pt x="8877" y="1617014"/>
                </a:lnTo>
                <a:lnTo>
                  <a:pt x="7200" y="1614817"/>
                </a:lnTo>
                <a:lnTo>
                  <a:pt x="8953" y="1608836"/>
                </a:lnTo>
                <a:lnTo>
                  <a:pt x="6870" y="1607083"/>
                </a:lnTo>
                <a:close/>
              </a:path>
              <a:path w="229870" h="2208530">
                <a:moveTo>
                  <a:pt x="213715" y="1605953"/>
                </a:moveTo>
                <a:lnTo>
                  <a:pt x="213956" y="1607934"/>
                </a:lnTo>
                <a:lnTo>
                  <a:pt x="212737" y="1611515"/>
                </a:lnTo>
                <a:lnTo>
                  <a:pt x="215760" y="1610398"/>
                </a:lnTo>
                <a:lnTo>
                  <a:pt x="215988" y="1607870"/>
                </a:lnTo>
                <a:lnTo>
                  <a:pt x="215518" y="1606232"/>
                </a:lnTo>
                <a:lnTo>
                  <a:pt x="213715" y="1605953"/>
                </a:lnTo>
                <a:close/>
              </a:path>
              <a:path w="229870" h="2208530">
                <a:moveTo>
                  <a:pt x="68960" y="1476121"/>
                </a:moveTo>
                <a:lnTo>
                  <a:pt x="66840" y="1476641"/>
                </a:lnTo>
                <a:lnTo>
                  <a:pt x="66763" y="1478546"/>
                </a:lnTo>
                <a:lnTo>
                  <a:pt x="67627" y="1479473"/>
                </a:lnTo>
                <a:lnTo>
                  <a:pt x="68833" y="1479969"/>
                </a:lnTo>
                <a:lnTo>
                  <a:pt x="68770" y="1478241"/>
                </a:lnTo>
                <a:lnTo>
                  <a:pt x="68960" y="1476121"/>
                </a:lnTo>
                <a:close/>
              </a:path>
              <a:path w="229870" h="2208530">
                <a:moveTo>
                  <a:pt x="12903" y="1476641"/>
                </a:moveTo>
                <a:lnTo>
                  <a:pt x="11798" y="1479130"/>
                </a:lnTo>
                <a:lnTo>
                  <a:pt x="10604" y="1481543"/>
                </a:lnTo>
                <a:lnTo>
                  <a:pt x="8886" y="1483271"/>
                </a:lnTo>
                <a:lnTo>
                  <a:pt x="4394" y="1492288"/>
                </a:lnTo>
                <a:lnTo>
                  <a:pt x="9880" y="1491043"/>
                </a:lnTo>
                <a:lnTo>
                  <a:pt x="9486" y="1484477"/>
                </a:lnTo>
                <a:lnTo>
                  <a:pt x="13521" y="1484477"/>
                </a:lnTo>
                <a:lnTo>
                  <a:pt x="13207" y="1480566"/>
                </a:lnTo>
                <a:lnTo>
                  <a:pt x="20548" y="1480566"/>
                </a:lnTo>
                <a:lnTo>
                  <a:pt x="20993" y="1477987"/>
                </a:lnTo>
                <a:lnTo>
                  <a:pt x="16840" y="1477429"/>
                </a:lnTo>
                <a:lnTo>
                  <a:pt x="12903" y="1476641"/>
                </a:lnTo>
                <a:close/>
              </a:path>
              <a:path w="229870" h="2208530">
                <a:moveTo>
                  <a:pt x="13521" y="1484477"/>
                </a:moveTo>
                <a:lnTo>
                  <a:pt x="9486" y="1484477"/>
                </a:lnTo>
                <a:lnTo>
                  <a:pt x="10706" y="1488287"/>
                </a:lnTo>
                <a:lnTo>
                  <a:pt x="13868" y="1488808"/>
                </a:lnTo>
                <a:lnTo>
                  <a:pt x="13521" y="1484477"/>
                </a:lnTo>
                <a:close/>
              </a:path>
              <a:path w="229870" h="2208530">
                <a:moveTo>
                  <a:pt x="20548" y="1480566"/>
                </a:moveTo>
                <a:lnTo>
                  <a:pt x="13207" y="1480566"/>
                </a:lnTo>
                <a:lnTo>
                  <a:pt x="17818" y="1485925"/>
                </a:lnTo>
                <a:lnTo>
                  <a:pt x="19888" y="1484388"/>
                </a:lnTo>
                <a:lnTo>
                  <a:pt x="20548" y="1480566"/>
                </a:lnTo>
                <a:close/>
              </a:path>
              <a:path w="229870" h="2208530">
                <a:moveTo>
                  <a:pt x="4902" y="1475536"/>
                </a:moveTo>
                <a:lnTo>
                  <a:pt x="5905" y="1480324"/>
                </a:lnTo>
                <a:lnTo>
                  <a:pt x="3784" y="1481670"/>
                </a:lnTo>
                <a:lnTo>
                  <a:pt x="2882" y="1484388"/>
                </a:lnTo>
                <a:lnTo>
                  <a:pt x="7807" y="1482384"/>
                </a:lnTo>
                <a:lnTo>
                  <a:pt x="6871" y="1481607"/>
                </a:lnTo>
                <a:lnTo>
                  <a:pt x="6986" y="1478864"/>
                </a:lnTo>
                <a:lnTo>
                  <a:pt x="7111" y="1477111"/>
                </a:lnTo>
                <a:lnTo>
                  <a:pt x="4902" y="1475536"/>
                </a:lnTo>
                <a:close/>
              </a:path>
              <a:path w="229870" h="2208530">
                <a:moveTo>
                  <a:pt x="9715" y="1481607"/>
                </a:moveTo>
                <a:lnTo>
                  <a:pt x="7807" y="1482384"/>
                </a:lnTo>
                <a:lnTo>
                  <a:pt x="8877" y="1483271"/>
                </a:lnTo>
                <a:lnTo>
                  <a:pt x="9715" y="1481607"/>
                </a:lnTo>
                <a:close/>
              </a:path>
              <a:path w="229870" h="2208530">
                <a:moveTo>
                  <a:pt x="23863" y="1474444"/>
                </a:moveTo>
                <a:lnTo>
                  <a:pt x="22555" y="1475905"/>
                </a:lnTo>
                <a:lnTo>
                  <a:pt x="22555" y="1478546"/>
                </a:lnTo>
                <a:lnTo>
                  <a:pt x="24879" y="1478864"/>
                </a:lnTo>
                <a:lnTo>
                  <a:pt x="24778" y="1477987"/>
                </a:lnTo>
                <a:lnTo>
                  <a:pt x="24810" y="1476641"/>
                </a:lnTo>
                <a:lnTo>
                  <a:pt x="25209" y="1474774"/>
                </a:lnTo>
                <a:lnTo>
                  <a:pt x="23863" y="1474444"/>
                </a:lnTo>
                <a:close/>
              </a:path>
              <a:path w="229870" h="2208530">
                <a:moveTo>
                  <a:pt x="114" y="1469910"/>
                </a:moveTo>
                <a:lnTo>
                  <a:pt x="0" y="1471213"/>
                </a:lnTo>
                <a:lnTo>
                  <a:pt x="1739" y="1472361"/>
                </a:lnTo>
                <a:lnTo>
                  <a:pt x="1993" y="1475409"/>
                </a:lnTo>
                <a:lnTo>
                  <a:pt x="3860" y="1476641"/>
                </a:lnTo>
                <a:lnTo>
                  <a:pt x="3972" y="1474444"/>
                </a:lnTo>
                <a:lnTo>
                  <a:pt x="3915" y="1470367"/>
                </a:lnTo>
                <a:lnTo>
                  <a:pt x="1866" y="1470367"/>
                </a:lnTo>
                <a:lnTo>
                  <a:pt x="114" y="1469910"/>
                </a:lnTo>
                <a:close/>
              </a:path>
              <a:path w="229870" h="2208530">
                <a:moveTo>
                  <a:pt x="22847" y="1466697"/>
                </a:moveTo>
                <a:lnTo>
                  <a:pt x="20878" y="1468437"/>
                </a:lnTo>
                <a:lnTo>
                  <a:pt x="20002" y="1472857"/>
                </a:lnTo>
                <a:lnTo>
                  <a:pt x="22847" y="1474444"/>
                </a:lnTo>
                <a:lnTo>
                  <a:pt x="21551" y="1471028"/>
                </a:lnTo>
                <a:lnTo>
                  <a:pt x="25831" y="1468310"/>
                </a:lnTo>
                <a:lnTo>
                  <a:pt x="22847" y="1466697"/>
                </a:lnTo>
                <a:close/>
              </a:path>
              <a:path w="229870" h="2208530">
                <a:moveTo>
                  <a:pt x="1866" y="1468907"/>
                </a:moveTo>
                <a:lnTo>
                  <a:pt x="1866" y="1470367"/>
                </a:lnTo>
                <a:lnTo>
                  <a:pt x="3915" y="1470367"/>
                </a:lnTo>
                <a:lnTo>
                  <a:pt x="3898" y="1469986"/>
                </a:lnTo>
                <a:lnTo>
                  <a:pt x="1866" y="1468907"/>
                </a:lnTo>
                <a:close/>
              </a:path>
              <a:path w="229870" h="2208530">
                <a:moveTo>
                  <a:pt x="9550" y="1463370"/>
                </a:moveTo>
                <a:lnTo>
                  <a:pt x="9656" y="1466697"/>
                </a:lnTo>
                <a:lnTo>
                  <a:pt x="9880" y="1468907"/>
                </a:lnTo>
                <a:lnTo>
                  <a:pt x="12534" y="1469237"/>
                </a:lnTo>
                <a:lnTo>
                  <a:pt x="13182" y="1467383"/>
                </a:lnTo>
                <a:lnTo>
                  <a:pt x="12903" y="1464500"/>
                </a:lnTo>
                <a:lnTo>
                  <a:pt x="9550" y="1463370"/>
                </a:lnTo>
                <a:close/>
              </a:path>
              <a:path w="229870" h="2208530">
                <a:moveTo>
                  <a:pt x="63995" y="1478419"/>
                </a:moveTo>
                <a:lnTo>
                  <a:pt x="59791" y="1483067"/>
                </a:lnTo>
                <a:lnTo>
                  <a:pt x="62814" y="1485506"/>
                </a:lnTo>
                <a:lnTo>
                  <a:pt x="63995" y="1478419"/>
                </a:lnTo>
                <a:close/>
              </a:path>
              <a:path w="229870" h="2208530">
                <a:moveTo>
                  <a:pt x="145783" y="1475536"/>
                </a:moveTo>
                <a:lnTo>
                  <a:pt x="143802" y="1475536"/>
                </a:lnTo>
                <a:lnTo>
                  <a:pt x="143802" y="1477746"/>
                </a:lnTo>
                <a:lnTo>
                  <a:pt x="145783" y="1477746"/>
                </a:lnTo>
                <a:lnTo>
                  <a:pt x="145783" y="1475536"/>
                </a:lnTo>
                <a:close/>
              </a:path>
              <a:path w="229870" h="2208530">
                <a:moveTo>
                  <a:pt x="88328" y="1471091"/>
                </a:moveTo>
                <a:lnTo>
                  <a:pt x="86817" y="1474444"/>
                </a:lnTo>
                <a:lnTo>
                  <a:pt x="88684" y="1476057"/>
                </a:lnTo>
                <a:lnTo>
                  <a:pt x="87998" y="1480515"/>
                </a:lnTo>
                <a:lnTo>
                  <a:pt x="91821" y="1479969"/>
                </a:lnTo>
                <a:lnTo>
                  <a:pt x="92062" y="1479092"/>
                </a:lnTo>
                <a:lnTo>
                  <a:pt x="92659" y="1478686"/>
                </a:lnTo>
                <a:lnTo>
                  <a:pt x="93814" y="1478686"/>
                </a:lnTo>
                <a:lnTo>
                  <a:pt x="93814" y="1475359"/>
                </a:lnTo>
                <a:lnTo>
                  <a:pt x="91211" y="1475359"/>
                </a:lnTo>
                <a:lnTo>
                  <a:pt x="88328" y="1471091"/>
                </a:lnTo>
                <a:close/>
              </a:path>
              <a:path w="229870" h="2208530">
                <a:moveTo>
                  <a:pt x="93814" y="1478686"/>
                </a:moveTo>
                <a:lnTo>
                  <a:pt x="92659" y="1478686"/>
                </a:lnTo>
                <a:lnTo>
                  <a:pt x="93814" y="1478864"/>
                </a:lnTo>
                <a:lnTo>
                  <a:pt x="93814" y="1478686"/>
                </a:lnTo>
                <a:close/>
              </a:path>
              <a:path w="229870" h="2208530">
                <a:moveTo>
                  <a:pt x="93814" y="1474444"/>
                </a:moveTo>
                <a:lnTo>
                  <a:pt x="91211" y="1475359"/>
                </a:lnTo>
                <a:lnTo>
                  <a:pt x="93814" y="1475359"/>
                </a:lnTo>
                <a:lnTo>
                  <a:pt x="93814" y="1474444"/>
                </a:lnTo>
                <a:close/>
              </a:path>
              <a:path w="229870" h="2208530">
                <a:moveTo>
                  <a:pt x="150774" y="1475536"/>
                </a:moveTo>
                <a:lnTo>
                  <a:pt x="148793" y="1475536"/>
                </a:lnTo>
                <a:lnTo>
                  <a:pt x="148793" y="1479969"/>
                </a:lnTo>
                <a:lnTo>
                  <a:pt x="150774" y="1479969"/>
                </a:lnTo>
                <a:lnTo>
                  <a:pt x="150774" y="1475536"/>
                </a:lnTo>
                <a:close/>
              </a:path>
              <a:path w="229870" h="2208530">
                <a:moveTo>
                  <a:pt x="78841" y="1478864"/>
                </a:moveTo>
                <a:lnTo>
                  <a:pt x="78231" y="1479537"/>
                </a:lnTo>
                <a:lnTo>
                  <a:pt x="76479" y="1484096"/>
                </a:lnTo>
                <a:lnTo>
                  <a:pt x="78841" y="1484388"/>
                </a:lnTo>
                <a:lnTo>
                  <a:pt x="79413" y="1483728"/>
                </a:lnTo>
                <a:lnTo>
                  <a:pt x="81165" y="1479130"/>
                </a:lnTo>
                <a:lnTo>
                  <a:pt x="78841" y="1478864"/>
                </a:lnTo>
                <a:close/>
              </a:path>
              <a:path w="229870" h="2208530">
                <a:moveTo>
                  <a:pt x="79819" y="1512011"/>
                </a:moveTo>
                <a:lnTo>
                  <a:pt x="76809" y="1513128"/>
                </a:lnTo>
                <a:lnTo>
                  <a:pt x="76568" y="1515643"/>
                </a:lnTo>
                <a:lnTo>
                  <a:pt x="77063" y="1517269"/>
                </a:lnTo>
                <a:lnTo>
                  <a:pt x="78841" y="1517548"/>
                </a:lnTo>
                <a:lnTo>
                  <a:pt x="78600" y="1515592"/>
                </a:lnTo>
                <a:lnTo>
                  <a:pt x="79819" y="1512011"/>
                </a:lnTo>
                <a:close/>
              </a:path>
              <a:path w="229870" h="2208530">
                <a:moveTo>
                  <a:pt x="58991" y="1509356"/>
                </a:moveTo>
                <a:lnTo>
                  <a:pt x="54762" y="1514017"/>
                </a:lnTo>
                <a:lnTo>
                  <a:pt x="57873" y="1516443"/>
                </a:lnTo>
                <a:lnTo>
                  <a:pt x="58991" y="1509356"/>
                </a:lnTo>
                <a:close/>
              </a:path>
              <a:path w="229870" h="2208530">
                <a:moveTo>
                  <a:pt x="94818" y="1568386"/>
                </a:moveTo>
                <a:lnTo>
                  <a:pt x="93535" y="1569872"/>
                </a:lnTo>
                <a:lnTo>
                  <a:pt x="93472" y="1572488"/>
                </a:lnTo>
                <a:lnTo>
                  <a:pt x="95808" y="1572818"/>
                </a:lnTo>
                <a:lnTo>
                  <a:pt x="95923" y="1570050"/>
                </a:lnTo>
                <a:lnTo>
                  <a:pt x="97713" y="1569351"/>
                </a:lnTo>
                <a:lnTo>
                  <a:pt x="94818" y="1568386"/>
                </a:lnTo>
                <a:close/>
              </a:path>
              <a:path w="229870" h="2208530">
                <a:moveTo>
                  <a:pt x="139145" y="1470279"/>
                </a:moveTo>
                <a:lnTo>
                  <a:pt x="137553" y="1470279"/>
                </a:lnTo>
                <a:lnTo>
                  <a:pt x="135966" y="1475333"/>
                </a:lnTo>
                <a:lnTo>
                  <a:pt x="138772" y="1475536"/>
                </a:lnTo>
                <a:lnTo>
                  <a:pt x="139145" y="1470279"/>
                </a:lnTo>
                <a:close/>
              </a:path>
              <a:path w="229870" h="2208530">
                <a:moveTo>
                  <a:pt x="132803" y="1463382"/>
                </a:moveTo>
                <a:lnTo>
                  <a:pt x="133400" y="1467091"/>
                </a:lnTo>
                <a:lnTo>
                  <a:pt x="135724" y="1467142"/>
                </a:lnTo>
                <a:lnTo>
                  <a:pt x="133781" y="1471129"/>
                </a:lnTo>
                <a:lnTo>
                  <a:pt x="137553" y="1470279"/>
                </a:lnTo>
                <a:lnTo>
                  <a:pt x="139145" y="1470279"/>
                </a:lnTo>
                <a:lnTo>
                  <a:pt x="139255" y="1468729"/>
                </a:lnTo>
                <a:lnTo>
                  <a:pt x="135966" y="1466138"/>
                </a:lnTo>
                <a:lnTo>
                  <a:pt x="132803" y="1463382"/>
                </a:lnTo>
                <a:close/>
              </a:path>
              <a:path w="229870" h="2208530">
                <a:moveTo>
                  <a:pt x="117462" y="1645399"/>
                </a:moveTo>
                <a:lnTo>
                  <a:pt x="115976" y="1645945"/>
                </a:lnTo>
                <a:lnTo>
                  <a:pt x="114795" y="1646859"/>
                </a:lnTo>
                <a:lnTo>
                  <a:pt x="114592" y="1650809"/>
                </a:lnTo>
                <a:lnTo>
                  <a:pt x="116243" y="1652638"/>
                </a:lnTo>
                <a:lnTo>
                  <a:pt x="119786" y="1652397"/>
                </a:lnTo>
                <a:lnTo>
                  <a:pt x="119862" y="1648269"/>
                </a:lnTo>
                <a:lnTo>
                  <a:pt x="120600" y="1648269"/>
                </a:lnTo>
                <a:lnTo>
                  <a:pt x="119786" y="1645754"/>
                </a:lnTo>
                <a:lnTo>
                  <a:pt x="117462" y="1645399"/>
                </a:lnTo>
                <a:close/>
              </a:path>
              <a:path w="229870" h="2208530">
                <a:moveTo>
                  <a:pt x="120600" y="1648269"/>
                </a:moveTo>
                <a:lnTo>
                  <a:pt x="119862" y="1648269"/>
                </a:lnTo>
                <a:lnTo>
                  <a:pt x="120916" y="1649247"/>
                </a:lnTo>
                <a:lnTo>
                  <a:pt x="120600" y="1648269"/>
                </a:lnTo>
                <a:close/>
              </a:path>
              <a:path w="229870" h="2208530">
                <a:moveTo>
                  <a:pt x="3301" y="1642795"/>
                </a:moveTo>
                <a:lnTo>
                  <a:pt x="0" y="1646458"/>
                </a:lnTo>
                <a:lnTo>
                  <a:pt x="0" y="1647833"/>
                </a:lnTo>
                <a:lnTo>
                  <a:pt x="2882" y="1649095"/>
                </a:lnTo>
                <a:lnTo>
                  <a:pt x="3301" y="1642795"/>
                </a:lnTo>
                <a:close/>
              </a:path>
              <a:path w="229870" h="2208530">
                <a:moveTo>
                  <a:pt x="5448" y="1626336"/>
                </a:moveTo>
                <a:lnTo>
                  <a:pt x="1866" y="1626958"/>
                </a:lnTo>
                <a:lnTo>
                  <a:pt x="2324" y="1629791"/>
                </a:lnTo>
                <a:lnTo>
                  <a:pt x="3301" y="1632038"/>
                </a:lnTo>
                <a:lnTo>
                  <a:pt x="4902" y="1633601"/>
                </a:lnTo>
                <a:lnTo>
                  <a:pt x="4988" y="1629791"/>
                </a:lnTo>
                <a:lnTo>
                  <a:pt x="5448" y="1626336"/>
                </a:lnTo>
                <a:close/>
              </a:path>
              <a:path w="229870" h="2208530">
                <a:moveTo>
                  <a:pt x="13017" y="1635302"/>
                </a:moveTo>
                <a:lnTo>
                  <a:pt x="10858" y="1635823"/>
                </a:lnTo>
                <a:lnTo>
                  <a:pt x="10820" y="1637715"/>
                </a:lnTo>
                <a:lnTo>
                  <a:pt x="11645" y="1638655"/>
                </a:lnTo>
                <a:lnTo>
                  <a:pt x="12903" y="1639138"/>
                </a:lnTo>
                <a:lnTo>
                  <a:pt x="12776" y="1637398"/>
                </a:lnTo>
                <a:lnTo>
                  <a:pt x="13017" y="1635302"/>
                </a:lnTo>
                <a:close/>
              </a:path>
              <a:path w="229870" h="2208530">
                <a:moveTo>
                  <a:pt x="90843" y="1411427"/>
                </a:moveTo>
                <a:lnTo>
                  <a:pt x="90793" y="1412201"/>
                </a:lnTo>
                <a:lnTo>
                  <a:pt x="90677" y="1417485"/>
                </a:lnTo>
                <a:lnTo>
                  <a:pt x="93814" y="1416964"/>
                </a:lnTo>
                <a:lnTo>
                  <a:pt x="93472" y="1414373"/>
                </a:lnTo>
                <a:lnTo>
                  <a:pt x="92773" y="1412201"/>
                </a:lnTo>
                <a:lnTo>
                  <a:pt x="90843" y="1411427"/>
                </a:lnTo>
                <a:close/>
              </a:path>
              <a:path w="229870" h="2208530">
                <a:moveTo>
                  <a:pt x="150774" y="1460068"/>
                </a:moveTo>
                <a:lnTo>
                  <a:pt x="149682" y="1461160"/>
                </a:lnTo>
                <a:lnTo>
                  <a:pt x="147040" y="1466088"/>
                </a:lnTo>
                <a:lnTo>
                  <a:pt x="149783" y="1467802"/>
                </a:lnTo>
                <a:lnTo>
                  <a:pt x="150863" y="1466697"/>
                </a:lnTo>
                <a:lnTo>
                  <a:pt x="153555" y="1461782"/>
                </a:lnTo>
                <a:lnTo>
                  <a:pt x="150774" y="1460068"/>
                </a:lnTo>
                <a:close/>
              </a:path>
              <a:path w="229870" h="2208530">
                <a:moveTo>
                  <a:pt x="48844" y="1359484"/>
                </a:moveTo>
                <a:lnTo>
                  <a:pt x="48882" y="1361147"/>
                </a:lnTo>
                <a:lnTo>
                  <a:pt x="45148" y="1364018"/>
                </a:lnTo>
                <a:lnTo>
                  <a:pt x="47866" y="1365008"/>
                </a:lnTo>
                <a:lnTo>
                  <a:pt x="48069" y="1364157"/>
                </a:lnTo>
                <a:lnTo>
                  <a:pt x="48679" y="1363738"/>
                </a:lnTo>
                <a:lnTo>
                  <a:pt x="49829" y="1363738"/>
                </a:lnTo>
                <a:lnTo>
                  <a:pt x="49682" y="1362265"/>
                </a:lnTo>
                <a:lnTo>
                  <a:pt x="50215" y="1359827"/>
                </a:lnTo>
                <a:lnTo>
                  <a:pt x="48844" y="1359484"/>
                </a:lnTo>
                <a:close/>
              </a:path>
              <a:path w="229870" h="2208530">
                <a:moveTo>
                  <a:pt x="49829" y="1363738"/>
                </a:moveTo>
                <a:lnTo>
                  <a:pt x="48679" y="1363738"/>
                </a:lnTo>
                <a:lnTo>
                  <a:pt x="49847" y="1363916"/>
                </a:lnTo>
                <a:lnTo>
                  <a:pt x="49829" y="1363738"/>
                </a:lnTo>
                <a:close/>
              </a:path>
              <a:path w="229870" h="2208530">
                <a:moveTo>
                  <a:pt x="27437" y="960475"/>
                </a:moveTo>
                <a:lnTo>
                  <a:pt x="25943" y="960488"/>
                </a:lnTo>
                <a:lnTo>
                  <a:pt x="25271" y="964234"/>
                </a:lnTo>
                <a:lnTo>
                  <a:pt x="27292" y="966457"/>
                </a:lnTo>
                <a:lnTo>
                  <a:pt x="27437" y="960475"/>
                </a:lnTo>
                <a:close/>
              </a:path>
              <a:path w="229870" h="2208530">
                <a:moveTo>
                  <a:pt x="27444" y="960183"/>
                </a:moveTo>
                <a:lnTo>
                  <a:pt x="25857" y="960488"/>
                </a:lnTo>
                <a:lnTo>
                  <a:pt x="27437" y="960475"/>
                </a:lnTo>
                <a:lnTo>
                  <a:pt x="27444" y="960183"/>
                </a:lnTo>
                <a:close/>
              </a:path>
              <a:path w="229870" h="2208530">
                <a:moveTo>
                  <a:pt x="34848" y="906322"/>
                </a:moveTo>
                <a:lnTo>
                  <a:pt x="34696" y="911682"/>
                </a:lnTo>
                <a:lnTo>
                  <a:pt x="36842" y="911860"/>
                </a:lnTo>
                <a:lnTo>
                  <a:pt x="36309" y="909891"/>
                </a:lnTo>
                <a:lnTo>
                  <a:pt x="36347" y="907262"/>
                </a:lnTo>
                <a:lnTo>
                  <a:pt x="34848" y="906322"/>
                </a:lnTo>
                <a:close/>
              </a:path>
              <a:path w="229870" h="2208530">
                <a:moveTo>
                  <a:pt x="93611" y="1031341"/>
                </a:moveTo>
                <a:lnTo>
                  <a:pt x="95402" y="1035926"/>
                </a:lnTo>
                <a:lnTo>
                  <a:pt x="93814" y="1036751"/>
                </a:lnTo>
                <a:lnTo>
                  <a:pt x="96456" y="1037082"/>
                </a:lnTo>
                <a:lnTo>
                  <a:pt x="97104" y="1035227"/>
                </a:lnTo>
                <a:lnTo>
                  <a:pt x="96812" y="1032332"/>
                </a:lnTo>
                <a:lnTo>
                  <a:pt x="93611" y="1031341"/>
                </a:lnTo>
                <a:close/>
              </a:path>
              <a:path w="229870" h="2208530">
                <a:moveTo>
                  <a:pt x="79819" y="1009116"/>
                </a:moveTo>
                <a:lnTo>
                  <a:pt x="79984" y="1010780"/>
                </a:lnTo>
                <a:lnTo>
                  <a:pt x="79463" y="1013193"/>
                </a:lnTo>
                <a:lnTo>
                  <a:pt x="80835" y="1013548"/>
                </a:lnTo>
                <a:lnTo>
                  <a:pt x="80670" y="1011885"/>
                </a:lnTo>
                <a:lnTo>
                  <a:pt x="81203" y="1009446"/>
                </a:lnTo>
                <a:lnTo>
                  <a:pt x="79819" y="1009116"/>
                </a:lnTo>
                <a:close/>
              </a:path>
              <a:path w="229870" h="2208530">
                <a:moveTo>
                  <a:pt x="195745" y="1002487"/>
                </a:moveTo>
                <a:lnTo>
                  <a:pt x="192404" y="1003236"/>
                </a:lnTo>
                <a:lnTo>
                  <a:pt x="190334" y="1005332"/>
                </a:lnTo>
                <a:lnTo>
                  <a:pt x="190753" y="1010221"/>
                </a:lnTo>
                <a:lnTo>
                  <a:pt x="194970" y="1010627"/>
                </a:lnTo>
                <a:lnTo>
                  <a:pt x="198539" y="1006398"/>
                </a:lnTo>
                <a:lnTo>
                  <a:pt x="195745" y="1002487"/>
                </a:lnTo>
                <a:close/>
              </a:path>
              <a:path w="229870" h="2208530">
                <a:moveTo>
                  <a:pt x="98658" y="1012118"/>
                </a:moveTo>
                <a:lnTo>
                  <a:pt x="99212" y="1014018"/>
                </a:lnTo>
                <a:lnTo>
                  <a:pt x="92024" y="1017384"/>
                </a:lnTo>
                <a:lnTo>
                  <a:pt x="94818" y="1022388"/>
                </a:lnTo>
                <a:lnTo>
                  <a:pt x="96850" y="1019111"/>
                </a:lnTo>
                <a:lnTo>
                  <a:pt x="98450" y="1015365"/>
                </a:lnTo>
                <a:lnTo>
                  <a:pt x="100799" y="1012444"/>
                </a:lnTo>
                <a:lnTo>
                  <a:pt x="98658" y="1012118"/>
                </a:lnTo>
                <a:close/>
              </a:path>
              <a:path w="229870" h="2208530">
                <a:moveTo>
                  <a:pt x="98186" y="1010501"/>
                </a:moveTo>
                <a:lnTo>
                  <a:pt x="97878" y="1011999"/>
                </a:lnTo>
                <a:lnTo>
                  <a:pt x="98658" y="1012118"/>
                </a:lnTo>
                <a:lnTo>
                  <a:pt x="98186" y="1010501"/>
                </a:lnTo>
                <a:close/>
              </a:path>
              <a:path w="229870" h="2208530">
                <a:moveTo>
                  <a:pt x="96812" y="1005789"/>
                </a:moveTo>
                <a:lnTo>
                  <a:pt x="98186" y="1010501"/>
                </a:lnTo>
                <a:lnTo>
                  <a:pt x="98856" y="1007237"/>
                </a:lnTo>
                <a:lnTo>
                  <a:pt x="96812" y="1005789"/>
                </a:lnTo>
                <a:close/>
              </a:path>
              <a:path w="229870" h="2208530">
                <a:moveTo>
                  <a:pt x="148793" y="1017955"/>
                </a:moveTo>
                <a:lnTo>
                  <a:pt x="145732" y="1020394"/>
                </a:lnTo>
                <a:lnTo>
                  <a:pt x="147853" y="1024102"/>
                </a:lnTo>
                <a:lnTo>
                  <a:pt x="150774" y="1025702"/>
                </a:lnTo>
                <a:lnTo>
                  <a:pt x="150622" y="1022578"/>
                </a:lnTo>
                <a:lnTo>
                  <a:pt x="151625" y="1018120"/>
                </a:lnTo>
                <a:lnTo>
                  <a:pt x="148793" y="1017955"/>
                </a:lnTo>
                <a:close/>
              </a:path>
              <a:path w="229870" h="2208530">
                <a:moveTo>
                  <a:pt x="82829" y="1026807"/>
                </a:moveTo>
                <a:lnTo>
                  <a:pt x="80835" y="1026807"/>
                </a:lnTo>
                <a:lnTo>
                  <a:pt x="80835" y="1029017"/>
                </a:lnTo>
                <a:lnTo>
                  <a:pt x="82829" y="1029017"/>
                </a:lnTo>
                <a:lnTo>
                  <a:pt x="82829" y="1026807"/>
                </a:lnTo>
                <a:close/>
              </a:path>
              <a:path w="229870" h="2208530">
                <a:moveTo>
                  <a:pt x="70992" y="1033983"/>
                </a:moveTo>
                <a:lnTo>
                  <a:pt x="70827" y="1038961"/>
                </a:lnTo>
                <a:lnTo>
                  <a:pt x="74612" y="1039444"/>
                </a:lnTo>
                <a:lnTo>
                  <a:pt x="75514" y="1036789"/>
                </a:lnTo>
                <a:lnTo>
                  <a:pt x="77825" y="1035646"/>
                </a:lnTo>
                <a:lnTo>
                  <a:pt x="77891" y="1034681"/>
                </a:lnTo>
                <a:lnTo>
                  <a:pt x="76276" y="1034681"/>
                </a:lnTo>
                <a:lnTo>
                  <a:pt x="70992" y="1033983"/>
                </a:lnTo>
                <a:close/>
              </a:path>
              <a:path w="229870" h="2208530">
                <a:moveTo>
                  <a:pt x="75831" y="1029017"/>
                </a:moveTo>
                <a:lnTo>
                  <a:pt x="76276" y="1034681"/>
                </a:lnTo>
                <a:lnTo>
                  <a:pt x="77891" y="1034681"/>
                </a:lnTo>
                <a:lnTo>
                  <a:pt x="78041" y="1032471"/>
                </a:lnTo>
                <a:lnTo>
                  <a:pt x="77597" y="1030033"/>
                </a:lnTo>
                <a:lnTo>
                  <a:pt x="75831" y="1029017"/>
                </a:lnTo>
                <a:close/>
              </a:path>
              <a:path w="229870" h="2208530">
                <a:moveTo>
                  <a:pt x="67627" y="1019822"/>
                </a:moveTo>
                <a:lnTo>
                  <a:pt x="65836" y="1020178"/>
                </a:lnTo>
                <a:lnTo>
                  <a:pt x="66078" y="1022261"/>
                </a:lnTo>
                <a:lnTo>
                  <a:pt x="64693" y="1022616"/>
                </a:lnTo>
                <a:lnTo>
                  <a:pt x="64871" y="1024597"/>
                </a:lnTo>
                <a:lnTo>
                  <a:pt x="67627" y="1026363"/>
                </a:lnTo>
                <a:lnTo>
                  <a:pt x="67627" y="1019822"/>
                </a:lnTo>
                <a:close/>
              </a:path>
              <a:path w="229870" h="2208530">
                <a:moveTo>
                  <a:pt x="58381" y="888034"/>
                </a:moveTo>
                <a:lnTo>
                  <a:pt x="57899" y="893495"/>
                </a:lnTo>
                <a:lnTo>
                  <a:pt x="59855" y="893064"/>
                </a:lnTo>
                <a:lnTo>
                  <a:pt x="59893" y="891654"/>
                </a:lnTo>
                <a:lnTo>
                  <a:pt x="61112" y="891527"/>
                </a:lnTo>
                <a:lnTo>
                  <a:pt x="60832" y="889736"/>
                </a:lnTo>
                <a:lnTo>
                  <a:pt x="58381" y="888034"/>
                </a:lnTo>
                <a:close/>
              </a:path>
              <a:path w="229870" h="2208530">
                <a:moveTo>
                  <a:pt x="86817" y="951649"/>
                </a:moveTo>
                <a:lnTo>
                  <a:pt x="83819" y="951649"/>
                </a:lnTo>
                <a:lnTo>
                  <a:pt x="83972" y="955154"/>
                </a:lnTo>
                <a:lnTo>
                  <a:pt x="84810" y="954963"/>
                </a:lnTo>
                <a:lnTo>
                  <a:pt x="85064" y="953376"/>
                </a:lnTo>
                <a:lnTo>
                  <a:pt x="86486" y="953109"/>
                </a:lnTo>
                <a:lnTo>
                  <a:pt x="86817" y="951649"/>
                </a:lnTo>
                <a:close/>
              </a:path>
              <a:path w="229870" h="2208530">
                <a:moveTo>
                  <a:pt x="72821" y="890854"/>
                </a:moveTo>
                <a:lnTo>
                  <a:pt x="72948" y="892594"/>
                </a:lnTo>
                <a:lnTo>
                  <a:pt x="72720" y="894689"/>
                </a:lnTo>
                <a:lnTo>
                  <a:pt x="74828" y="894168"/>
                </a:lnTo>
                <a:lnTo>
                  <a:pt x="74828" y="891959"/>
                </a:lnTo>
                <a:lnTo>
                  <a:pt x="73837" y="891959"/>
                </a:lnTo>
                <a:lnTo>
                  <a:pt x="73634" y="891057"/>
                </a:lnTo>
                <a:lnTo>
                  <a:pt x="72821" y="890854"/>
                </a:lnTo>
                <a:close/>
              </a:path>
              <a:path w="229870" h="2208530">
                <a:moveTo>
                  <a:pt x="22031" y="967687"/>
                </a:moveTo>
                <a:lnTo>
                  <a:pt x="22556" y="969818"/>
                </a:lnTo>
                <a:lnTo>
                  <a:pt x="23227" y="972255"/>
                </a:lnTo>
                <a:lnTo>
                  <a:pt x="22847" y="970432"/>
                </a:lnTo>
                <a:lnTo>
                  <a:pt x="22031" y="967687"/>
                </a:lnTo>
                <a:close/>
              </a:path>
              <a:path w="229870" h="2208530">
                <a:moveTo>
                  <a:pt x="96812" y="948321"/>
                </a:moveTo>
                <a:lnTo>
                  <a:pt x="94106" y="953935"/>
                </a:lnTo>
                <a:lnTo>
                  <a:pt x="100304" y="952449"/>
                </a:lnTo>
                <a:lnTo>
                  <a:pt x="96812" y="948321"/>
                </a:lnTo>
                <a:close/>
              </a:path>
              <a:path w="229870" h="2208530">
                <a:moveTo>
                  <a:pt x="143802" y="904113"/>
                </a:moveTo>
                <a:lnTo>
                  <a:pt x="143497" y="905421"/>
                </a:lnTo>
                <a:lnTo>
                  <a:pt x="139750" y="908291"/>
                </a:lnTo>
                <a:lnTo>
                  <a:pt x="142760" y="909637"/>
                </a:lnTo>
                <a:lnTo>
                  <a:pt x="143001" y="908786"/>
                </a:lnTo>
                <a:lnTo>
                  <a:pt x="143611" y="908367"/>
                </a:lnTo>
                <a:lnTo>
                  <a:pt x="144770" y="908367"/>
                </a:lnTo>
                <a:lnTo>
                  <a:pt x="144589" y="906881"/>
                </a:lnTo>
                <a:lnTo>
                  <a:pt x="145122" y="904455"/>
                </a:lnTo>
                <a:lnTo>
                  <a:pt x="143802" y="904113"/>
                </a:lnTo>
                <a:close/>
              </a:path>
              <a:path w="229870" h="2208530">
                <a:moveTo>
                  <a:pt x="144770" y="908367"/>
                </a:moveTo>
                <a:lnTo>
                  <a:pt x="143611" y="908367"/>
                </a:lnTo>
                <a:lnTo>
                  <a:pt x="144792" y="908545"/>
                </a:lnTo>
                <a:lnTo>
                  <a:pt x="144770" y="908367"/>
                </a:lnTo>
                <a:close/>
              </a:path>
              <a:path w="229870" h="2208530">
                <a:moveTo>
                  <a:pt x="53835" y="900798"/>
                </a:moveTo>
                <a:lnTo>
                  <a:pt x="52539" y="902271"/>
                </a:lnTo>
                <a:lnTo>
                  <a:pt x="52539" y="904913"/>
                </a:lnTo>
                <a:lnTo>
                  <a:pt x="54863" y="905217"/>
                </a:lnTo>
                <a:lnTo>
                  <a:pt x="54686" y="903566"/>
                </a:lnTo>
                <a:lnTo>
                  <a:pt x="55219" y="901128"/>
                </a:lnTo>
                <a:lnTo>
                  <a:pt x="53835" y="900798"/>
                </a:lnTo>
                <a:close/>
              </a:path>
              <a:path w="229870" h="2208530">
                <a:moveTo>
                  <a:pt x="24879" y="925779"/>
                </a:moveTo>
                <a:lnTo>
                  <a:pt x="22288" y="925779"/>
                </a:lnTo>
                <a:lnTo>
                  <a:pt x="22034" y="928243"/>
                </a:lnTo>
                <a:lnTo>
                  <a:pt x="24879" y="927328"/>
                </a:lnTo>
                <a:lnTo>
                  <a:pt x="24879" y="925779"/>
                </a:lnTo>
                <a:close/>
              </a:path>
              <a:path w="229870" h="2208530">
                <a:moveTo>
                  <a:pt x="22351" y="923861"/>
                </a:moveTo>
                <a:lnTo>
                  <a:pt x="20739" y="924585"/>
                </a:lnTo>
                <a:lnTo>
                  <a:pt x="19888" y="926223"/>
                </a:lnTo>
                <a:lnTo>
                  <a:pt x="22288" y="925779"/>
                </a:lnTo>
                <a:lnTo>
                  <a:pt x="24879" y="925779"/>
                </a:lnTo>
                <a:lnTo>
                  <a:pt x="24879" y="924013"/>
                </a:lnTo>
                <a:lnTo>
                  <a:pt x="22351" y="923861"/>
                </a:lnTo>
                <a:close/>
              </a:path>
              <a:path w="229870" h="2208530">
                <a:moveTo>
                  <a:pt x="52044" y="905662"/>
                </a:moveTo>
                <a:lnTo>
                  <a:pt x="52095" y="912202"/>
                </a:lnTo>
                <a:lnTo>
                  <a:pt x="53835" y="911860"/>
                </a:lnTo>
                <a:lnTo>
                  <a:pt x="54165" y="910374"/>
                </a:lnTo>
                <a:lnTo>
                  <a:pt x="55257" y="909739"/>
                </a:lnTo>
                <a:lnTo>
                  <a:pt x="54863" y="907440"/>
                </a:lnTo>
                <a:lnTo>
                  <a:pt x="52044" y="905662"/>
                </a:lnTo>
                <a:close/>
              </a:path>
              <a:path w="229870" h="2208530">
                <a:moveTo>
                  <a:pt x="7886" y="926223"/>
                </a:moveTo>
                <a:lnTo>
                  <a:pt x="5130" y="930414"/>
                </a:lnTo>
                <a:lnTo>
                  <a:pt x="11544" y="931087"/>
                </a:lnTo>
                <a:lnTo>
                  <a:pt x="7886" y="926223"/>
                </a:lnTo>
                <a:close/>
              </a:path>
              <a:path w="229870" h="2208530">
                <a:moveTo>
                  <a:pt x="190373" y="944816"/>
                </a:moveTo>
                <a:lnTo>
                  <a:pt x="188734" y="945007"/>
                </a:lnTo>
                <a:lnTo>
                  <a:pt x="187896" y="946289"/>
                </a:lnTo>
                <a:lnTo>
                  <a:pt x="187451" y="947966"/>
                </a:lnTo>
                <a:lnTo>
                  <a:pt x="187744" y="950544"/>
                </a:lnTo>
                <a:lnTo>
                  <a:pt x="190779" y="952246"/>
                </a:lnTo>
                <a:lnTo>
                  <a:pt x="190373" y="944816"/>
                </a:lnTo>
                <a:close/>
              </a:path>
              <a:path w="229870" h="2208530">
                <a:moveTo>
                  <a:pt x="184797" y="944613"/>
                </a:moveTo>
                <a:lnTo>
                  <a:pt x="178053" y="944981"/>
                </a:lnTo>
                <a:lnTo>
                  <a:pt x="181749" y="948321"/>
                </a:lnTo>
                <a:lnTo>
                  <a:pt x="184797" y="944613"/>
                </a:lnTo>
                <a:close/>
              </a:path>
              <a:path w="229870" h="2208530">
                <a:moveTo>
                  <a:pt x="218236" y="937234"/>
                </a:moveTo>
                <a:lnTo>
                  <a:pt x="211531" y="939088"/>
                </a:lnTo>
                <a:lnTo>
                  <a:pt x="214731" y="941704"/>
                </a:lnTo>
                <a:lnTo>
                  <a:pt x="218236" y="937234"/>
                </a:lnTo>
                <a:close/>
              </a:path>
              <a:path w="229870" h="2208530">
                <a:moveTo>
                  <a:pt x="17030" y="934910"/>
                </a:moveTo>
                <a:lnTo>
                  <a:pt x="16052" y="940676"/>
                </a:lnTo>
                <a:lnTo>
                  <a:pt x="18859" y="940587"/>
                </a:lnTo>
                <a:lnTo>
                  <a:pt x="18453" y="937933"/>
                </a:lnTo>
                <a:lnTo>
                  <a:pt x="20623" y="937933"/>
                </a:lnTo>
                <a:lnTo>
                  <a:pt x="19888" y="935062"/>
                </a:lnTo>
                <a:lnTo>
                  <a:pt x="17030" y="934910"/>
                </a:lnTo>
                <a:close/>
              </a:path>
              <a:path w="229870" h="2208530">
                <a:moveTo>
                  <a:pt x="20623" y="937933"/>
                </a:moveTo>
                <a:lnTo>
                  <a:pt x="18453" y="937933"/>
                </a:lnTo>
                <a:lnTo>
                  <a:pt x="20688" y="938187"/>
                </a:lnTo>
                <a:lnTo>
                  <a:pt x="20623" y="937933"/>
                </a:lnTo>
                <a:close/>
              </a:path>
              <a:path w="229870" h="2208530">
                <a:moveTo>
                  <a:pt x="73190" y="1101636"/>
                </a:moveTo>
                <a:lnTo>
                  <a:pt x="73143" y="1104849"/>
                </a:lnTo>
                <a:lnTo>
                  <a:pt x="72821" y="1106373"/>
                </a:lnTo>
                <a:lnTo>
                  <a:pt x="75476" y="1106728"/>
                </a:lnTo>
                <a:lnTo>
                  <a:pt x="76136" y="1104849"/>
                </a:lnTo>
                <a:lnTo>
                  <a:pt x="75831" y="1101953"/>
                </a:lnTo>
                <a:lnTo>
                  <a:pt x="73190" y="1101636"/>
                </a:lnTo>
                <a:close/>
              </a:path>
              <a:path w="229870" h="2208530">
                <a:moveTo>
                  <a:pt x="31229" y="1104950"/>
                </a:moveTo>
                <a:lnTo>
                  <a:pt x="30581" y="1106817"/>
                </a:lnTo>
                <a:lnTo>
                  <a:pt x="30860" y="1109700"/>
                </a:lnTo>
                <a:lnTo>
                  <a:pt x="33502" y="1110030"/>
                </a:lnTo>
                <a:lnTo>
                  <a:pt x="34162" y="1108176"/>
                </a:lnTo>
                <a:lnTo>
                  <a:pt x="33883" y="1105281"/>
                </a:lnTo>
                <a:lnTo>
                  <a:pt x="31229" y="1104950"/>
                </a:lnTo>
                <a:close/>
              </a:path>
              <a:path w="229870" h="2208530">
                <a:moveTo>
                  <a:pt x="56845" y="1054442"/>
                </a:moveTo>
                <a:lnTo>
                  <a:pt x="55473" y="1055852"/>
                </a:lnTo>
                <a:lnTo>
                  <a:pt x="55879" y="1059230"/>
                </a:lnTo>
                <a:lnTo>
                  <a:pt x="55829" y="1062177"/>
                </a:lnTo>
                <a:lnTo>
                  <a:pt x="62737" y="1063637"/>
                </a:lnTo>
                <a:lnTo>
                  <a:pt x="61112" y="1054836"/>
                </a:lnTo>
                <a:lnTo>
                  <a:pt x="56845" y="1054442"/>
                </a:lnTo>
                <a:close/>
              </a:path>
              <a:path w="229870" h="2208530">
                <a:moveTo>
                  <a:pt x="4508" y="1063637"/>
                </a:moveTo>
                <a:lnTo>
                  <a:pt x="4241" y="1066241"/>
                </a:lnTo>
                <a:lnTo>
                  <a:pt x="3860" y="1068806"/>
                </a:lnTo>
                <a:lnTo>
                  <a:pt x="6184" y="1068412"/>
                </a:lnTo>
                <a:lnTo>
                  <a:pt x="8585" y="1068082"/>
                </a:lnTo>
                <a:lnTo>
                  <a:pt x="7886" y="1064387"/>
                </a:lnTo>
                <a:lnTo>
                  <a:pt x="4508" y="1063637"/>
                </a:lnTo>
                <a:close/>
              </a:path>
              <a:path w="229870" h="2208530">
                <a:moveTo>
                  <a:pt x="123812" y="1065136"/>
                </a:moveTo>
                <a:lnTo>
                  <a:pt x="123812" y="1069898"/>
                </a:lnTo>
                <a:lnTo>
                  <a:pt x="128658" y="1068867"/>
                </a:lnTo>
                <a:lnTo>
                  <a:pt x="129557" y="1065834"/>
                </a:lnTo>
                <a:lnTo>
                  <a:pt x="128777" y="1065834"/>
                </a:lnTo>
                <a:lnTo>
                  <a:pt x="123812" y="1065136"/>
                </a:lnTo>
                <a:close/>
              </a:path>
              <a:path w="229870" h="2208530">
                <a:moveTo>
                  <a:pt x="129718" y="1058697"/>
                </a:moveTo>
                <a:lnTo>
                  <a:pt x="129260" y="1058697"/>
                </a:lnTo>
                <a:lnTo>
                  <a:pt x="128777" y="1061059"/>
                </a:lnTo>
                <a:lnTo>
                  <a:pt x="128777" y="1065834"/>
                </a:lnTo>
                <a:lnTo>
                  <a:pt x="129557" y="1065834"/>
                </a:lnTo>
                <a:lnTo>
                  <a:pt x="130376" y="1063069"/>
                </a:lnTo>
                <a:lnTo>
                  <a:pt x="129718" y="1058697"/>
                </a:lnTo>
                <a:close/>
              </a:path>
              <a:path w="229870" h="2208530">
                <a:moveTo>
                  <a:pt x="125806" y="1051115"/>
                </a:moveTo>
                <a:lnTo>
                  <a:pt x="125806" y="1058862"/>
                </a:lnTo>
                <a:lnTo>
                  <a:pt x="127355" y="1058951"/>
                </a:lnTo>
                <a:lnTo>
                  <a:pt x="129260" y="1058697"/>
                </a:lnTo>
                <a:lnTo>
                  <a:pt x="129718" y="1058697"/>
                </a:lnTo>
                <a:lnTo>
                  <a:pt x="129311" y="1055989"/>
                </a:lnTo>
                <a:lnTo>
                  <a:pt x="125806" y="1051115"/>
                </a:lnTo>
                <a:close/>
              </a:path>
              <a:path w="229870" h="2208530">
                <a:moveTo>
                  <a:pt x="215125" y="1040041"/>
                </a:moveTo>
                <a:lnTo>
                  <a:pt x="211721" y="1041171"/>
                </a:lnTo>
                <a:lnTo>
                  <a:pt x="211581" y="1046543"/>
                </a:lnTo>
                <a:lnTo>
                  <a:pt x="213715" y="1046695"/>
                </a:lnTo>
                <a:lnTo>
                  <a:pt x="213283" y="1044600"/>
                </a:lnTo>
                <a:lnTo>
                  <a:pt x="215125" y="1040041"/>
                </a:lnTo>
                <a:close/>
              </a:path>
              <a:path w="229870" h="2208530">
                <a:moveTo>
                  <a:pt x="184772" y="1570609"/>
                </a:moveTo>
                <a:lnTo>
                  <a:pt x="184677" y="1574304"/>
                </a:lnTo>
                <a:lnTo>
                  <a:pt x="185026" y="1576209"/>
                </a:lnTo>
                <a:lnTo>
                  <a:pt x="186766" y="1577238"/>
                </a:lnTo>
                <a:lnTo>
                  <a:pt x="186809" y="1573784"/>
                </a:lnTo>
                <a:lnTo>
                  <a:pt x="187286" y="1570723"/>
                </a:lnTo>
                <a:lnTo>
                  <a:pt x="184772" y="1570609"/>
                </a:lnTo>
                <a:close/>
              </a:path>
              <a:path w="229870" h="2208530">
                <a:moveTo>
                  <a:pt x="206235" y="1047762"/>
                </a:moveTo>
                <a:lnTo>
                  <a:pt x="199542" y="1049604"/>
                </a:lnTo>
                <a:lnTo>
                  <a:pt x="202742" y="1052233"/>
                </a:lnTo>
                <a:lnTo>
                  <a:pt x="206235" y="1047762"/>
                </a:lnTo>
                <a:close/>
              </a:path>
              <a:path w="229870" h="2208530">
                <a:moveTo>
                  <a:pt x="108661" y="1171435"/>
                </a:moveTo>
                <a:lnTo>
                  <a:pt x="109867" y="1176083"/>
                </a:lnTo>
                <a:lnTo>
                  <a:pt x="107797" y="1177124"/>
                </a:lnTo>
                <a:lnTo>
                  <a:pt x="110604" y="1176921"/>
                </a:lnTo>
                <a:lnTo>
                  <a:pt x="112077" y="1175194"/>
                </a:lnTo>
                <a:lnTo>
                  <a:pt x="111823" y="1171587"/>
                </a:lnTo>
                <a:lnTo>
                  <a:pt x="108661" y="1171435"/>
                </a:lnTo>
                <a:close/>
              </a:path>
              <a:path w="229870" h="2208530">
                <a:moveTo>
                  <a:pt x="125552" y="1173454"/>
                </a:moveTo>
                <a:lnTo>
                  <a:pt x="123812" y="1173797"/>
                </a:lnTo>
                <a:lnTo>
                  <a:pt x="124015" y="1175893"/>
                </a:lnTo>
                <a:lnTo>
                  <a:pt x="122681" y="1176248"/>
                </a:lnTo>
                <a:lnTo>
                  <a:pt x="122796" y="1178229"/>
                </a:lnTo>
                <a:lnTo>
                  <a:pt x="125552" y="1180007"/>
                </a:lnTo>
                <a:lnTo>
                  <a:pt x="125552" y="1173454"/>
                </a:lnTo>
                <a:close/>
              </a:path>
              <a:path w="229870" h="2208530">
                <a:moveTo>
                  <a:pt x="129959" y="1170038"/>
                </a:moveTo>
                <a:lnTo>
                  <a:pt x="125729" y="1174686"/>
                </a:lnTo>
                <a:lnTo>
                  <a:pt x="128777" y="1177124"/>
                </a:lnTo>
                <a:lnTo>
                  <a:pt x="129959" y="1170038"/>
                </a:lnTo>
                <a:close/>
              </a:path>
              <a:path w="229870" h="2208530">
                <a:moveTo>
                  <a:pt x="33883" y="1163866"/>
                </a:moveTo>
                <a:lnTo>
                  <a:pt x="32283" y="1167777"/>
                </a:lnTo>
                <a:lnTo>
                  <a:pt x="34035" y="1168984"/>
                </a:lnTo>
                <a:lnTo>
                  <a:pt x="31889" y="1172692"/>
                </a:lnTo>
                <a:lnTo>
                  <a:pt x="33680" y="1172806"/>
                </a:lnTo>
                <a:lnTo>
                  <a:pt x="36156" y="1167142"/>
                </a:lnTo>
                <a:lnTo>
                  <a:pt x="33883" y="1163866"/>
                </a:lnTo>
                <a:close/>
              </a:path>
              <a:path w="229870" h="2208530">
                <a:moveTo>
                  <a:pt x="12039" y="1158976"/>
                </a:moveTo>
                <a:lnTo>
                  <a:pt x="7810" y="1163650"/>
                </a:lnTo>
                <a:lnTo>
                  <a:pt x="10858" y="1166075"/>
                </a:lnTo>
                <a:lnTo>
                  <a:pt x="12039" y="1158976"/>
                </a:lnTo>
                <a:close/>
              </a:path>
              <a:path w="229870" h="2208530">
                <a:moveTo>
                  <a:pt x="100799" y="1199235"/>
                </a:moveTo>
                <a:lnTo>
                  <a:pt x="98285" y="1199362"/>
                </a:lnTo>
                <a:lnTo>
                  <a:pt x="96939" y="1200835"/>
                </a:lnTo>
                <a:lnTo>
                  <a:pt x="96812" y="1203642"/>
                </a:lnTo>
                <a:lnTo>
                  <a:pt x="100799" y="1203642"/>
                </a:lnTo>
                <a:lnTo>
                  <a:pt x="100799" y="1199235"/>
                </a:lnTo>
                <a:close/>
              </a:path>
              <a:path w="229870" h="2208530">
                <a:moveTo>
                  <a:pt x="134797" y="1109700"/>
                </a:moveTo>
                <a:lnTo>
                  <a:pt x="133946" y="1111783"/>
                </a:lnTo>
                <a:lnTo>
                  <a:pt x="131089" y="1115441"/>
                </a:lnTo>
                <a:lnTo>
                  <a:pt x="134797" y="1116330"/>
                </a:lnTo>
                <a:lnTo>
                  <a:pt x="135572" y="1115568"/>
                </a:lnTo>
                <a:lnTo>
                  <a:pt x="137032" y="1110170"/>
                </a:lnTo>
                <a:lnTo>
                  <a:pt x="134797" y="1109700"/>
                </a:lnTo>
                <a:close/>
              </a:path>
              <a:path w="229870" h="2208530">
                <a:moveTo>
                  <a:pt x="93002" y="1107313"/>
                </a:moveTo>
                <a:lnTo>
                  <a:pt x="90843" y="1107490"/>
                </a:lnTo>
                <a:lnTo>
                  <a:pt x="89827" y="1109764"/>
                </a:lnTo>
                <a:lnTo>
                  <a:pt x="87261" y="1113104"/>
                </a:lnTo>
                <a:lnTo>
                  <a:pt x="91821" y="1113015"/>
                </a:lnTo>
                <a:lnTo>
                  <a:pt x="91287" y="1111415"/>
                </a:lnTo>
                <a:lnTo>
                  <a:pt x="93002" y="1107313"/>
                </a:lnTo>
                <a:close/>
              </a:path>
              <a:path w="229870" h="2208530">
                <a:moveTo>
                  <a:pt x="161150" y="1093089"/>
                </a:moveTo>
                <a:lnTo>
                  <a:pt x="157759" y="1094232"/>
                </a:lnTo>
                <a:lnTo>
                  <a:pt x="157606" y="1099591"/>
                </a:lnTo>
                <a:lnTo>
                  <a:pt x="159753" y="1099743"/>
                </a:lnTo>
                <a:lnTo>
                  <a:pt x="159308" y="1097661"/>
                </a:lnTo>
                <a:lnTo>
                  <a:pt x="161150" y="1093089"/>
                </a:lnTo>
                <a:close/>
              </a:path>
              <a:path w="229870" h="2208530">
                <a:moveTo>
                  <a:pt x="81457" y="1104112"/>
                </a:moveTo>
                <a:lnTo>
                  <a:pt x="79819" y="1105281"/>
                </a:lnTo>
                <a:lnTo>
                  <a:pt x="79375" y="1108760"/>
                </a:lnTo>
                <a:lnTo>
                  <a:pt x="81089" y="1109802"/>
                </a:lnTo>
                <a:lnTo>
                  <a:pt x="82829" y="1110805"/>
                </a:lnTo>
                <a:lnTo>
                  <a:pt x="84226" y="1109395"/>
                </a:lnTo>
                <a:lnTo>
                  <a:pt x="84226" y="1105585"/>
                </a:lnTo>
                <a:lnTo>
                  <a:pt x="82829" y="1104176"/>
                </a:lnTo>
                <a:lnTo>
                  <a:pt x="81457" y="1104112"/>
                </a:lnTo>
                <a:close/>
              </a:path>
              <a:path w="229870" h="2208530">
                <a:moveTo>
                  <a:pt x="194640" y="1029677"/>
                </a:moveTo>
                <a:lnTo>
                  <a:pt x="194525" y="1039418"/>
                </a:lnTo>
                <a:lnTo>
                  <a:pt x="195745" y="1041171"/>
                </a:lnTo>
                <a:lnTo>
                  <a:pt x="197243" y="1038059"/>
                </a:lnTo>
                <a:lnTo>
                  <a:pt x="200469" y="1036815"/>
                </a:lnTo>
                <a:lnTo>
                  <a:pt x="199732" y="1031227"/>
                </a:lnTo>
                <a:lnTo>
                  <a:pt x="194640" y="1029677"/>
                </a:lnTo>
                <a:close/>
              </a:path>
              <a:path w="229870" h="2208530">
                <a:moveTo>
                  <a:pt x="94170" y="1097508"/>
                </a:moveTo>
                <a:lnTo>
                  <a:pt x="90843" y="1098651"/>
                </a:lnTo>
                <a:lnTo>
                  <a:pt x="90677" y="1101382"/>
                </a:lnTo>
                <a:lnTo>
                  <a:pt x="90639" y="1104023"/>
                </a:lnTo>
                <a:lnTo>
                  <a:pt x="92824" y="1104176"/>
                </a:lnTo>
                <a:lnTo>
                  <a:pt x="92379" y="1102080"/>
                </a:lnTo>
                <a:lnTo>
                  <a:pt x="94170" y="1097508"/>
                </a:lnTo>
                <a:close/>
              </a:path>
              <a:path w="229870" h="2208530">
                <a:moveTo>
                  <a:pt x="43878" y="1713179"/>
                </a:moveTo>
                <a:lnTo>
                  <a:pt x="40868" y="1714296"/>
                </a:lnTo>
                <a:lnTo>
                  <a:pt x="40576" y="1716824"/>
                </a:lnTo>
                <a:lnTo>
                  <a:pt x="41097" y="1718437"/>
                </a:lnTo>
                <a:lnTo>
                  <a:pt x="42849" y="1718703"/>
                </a:lnTo>
                <a:lnTo>
                  <a:pt x="42621" y="1716760"/>
                </a:lnTo>
                <a:lnTo>
                  <a:pt x="43878" y="1713179"/>
                </a:lnTo>
                <a:close/>
              </a:path>
              <a:path w="229870" h="2208530">
                <a:moveTo>
                  <a:pt x="109804" y="1718703"/>
                </a:moveTo>
                <a:lnTo>
                  <a:pt x="107797" y="1718703"/>
                </a:lnTo>
                <a:lnTo>
                  <a:pt x="107797" y="1722031"/>
                </a:lnTo>
                <a:lnTo>
                  <a:pt x="109804" y="1722031"/>
                </a:lnTo>
                <a:lnTo>
                  <a:pt x="109804" y="1718703"/>
                </a:lnTo>
                <a:close/>
              </a:path>
              <a:path w="229870" h="2208530">
                <a:moveTo>
                  <a:pt x="14236" y="1733054"/>
                </a:moveTo>
                <a:lnTo>
                  <a:pt x="10858" y="1734185"/>
                </a:lnTo>
                <a:lnTo>
                  <a:pt x="10706" y="1739569"/>
                </a:lnTo>
                <a:lnTo>
                  <a:pt x="12903" y="1739709"/>
                </a:lnTo>
                <a:lnTo>
                  <a:pt x="12446" y="1737626"/>
                </a:lnTo>
                <a:lnTo>
                  <a:pt x="14236" y="1733054"/>
                </a:lnTo>
                <a:close/>
              </a:path>
              <a:path w="229870" h="2208530">
                <a:moveTo>
                  <a:pt x="16878" y="1726438"/>
                </a:moveTo>
                <a:lnTo>
                  <a:pt x="15506" y="1727987"/>
                </a:lnTo>
                <a:lnTo>
                  <a:pt x="15900" y="1733105"/>
                </a:lnTo>
                <a:lnTo>
                  <a:pt x="18859" y="1733080"/>
                </a:lnTo>
                <a:lnTo>
                  <a:pt x="19088" y="1729905"/>
                </a:lnTo>
                <a:lnTo>
                  <a:pt x="18643" y="1727466"/>
                </a:lnTo>
                <a:lnTo>
                  <a:pt x="16878" y="1726438"/>
                </a:lnTo>
                <a:close/>
              </a:path>
              <a:path w="229870" h="2208530">
                <a:moveTo>
                  <a:pt x="137807" y="1944192"/>
                </a:moveTo>
                <a:lnTo>
                  <a:pt x="136537" y="1953856"/>
                </a:lnTo>
                <a:lnTo>
                  <a:pt x="148424" y="1954263"/>
                </a:lnTo>
                <a:lnTo>
                  <a:pt x="152768" y="1954149"/>
                </a:lnTo>
                <a:lnTo>
                  <a:pt x="152027" y="1950999"/>
                </a:lnTo>
                <a:lnTo>
                  <a:pt x="140246" y="1950999"/>
                </a:lnTo>
                <a:lnTo>
                  <a:pt x="137807" y="1944192"/>
                </a:lnTo>
                <a:close/>
              </a:path>
              <a:path w="229870" h="2208530">
                <a:moveTo>
                  <a:pt x="143700" y="1944776"/>
                </a:moveTo>
                <a:lnTo>
                  <a:pt x="140246" y="1950999"/>
                </a:lnTo>
                <a:lnTo>
                  <a:pt x="152027" y="1950999"/>
                </a:lnTo>
                <a:lnTo>
                  <a:pt x="151663" y="1949450"/>
                </a:lnTo>
                <a:lnTo>
                  <a:pt x="151915" y="1948611"/>
                </a:lnTo>
                <a:lnTo>
                  <a:pt x="147764" y="1948611"/>
                </a:lnTo>
                <a:lnTo>
                  <a:pt x="143700" y="1944776"/>
                </a:lnTo>
                <a:close/>
              </a:path>
              <a:path w="229870" h="2208530">
                <a:moveTo>
                  <a:pt x="154711" y="1939302"/>
                </a:moveTo>
                <a:lnTo>
                  <a:pt x="152768" y="1940890"/>
                </a:lnTo>
                <a:lnTo>
                  <a:pt x="152323" y="1944801"/>
                </a:lnTo>
                <a:lnTo>
                  <a:pt x="149148" y="1945703"/>
                </a:lnTo>
                <a:lnTo>
                  <a:pt x="147764" y="1948611"/>
                </a:lnTo>
                <a:lnTo>
                  <a:pt x="151915" y="1948611"/>
                </a:lnTo>
                <a:lnTo>
                  <a:pt x="154711" y="1939302"/>
                </a:lnTo>
                <a:close/>
              </a:path>
              <a:path w="229870" h="2208530">
                <a:moveTo>
                  <a:pt x="159753" y="1949716"/>
                </a:moveTo>
                <a:lnTo>
                  <a:pt x="158064" y="1951494"/>
                </a:lnTo>
                <a:lnTo>
                  <a:pt x="158864" y="1955406"/>
                </a:lnTo>
                <a:lnTo>
                  <a:pt x="160781" y="1956358"/>
                </a:lnTo>
                <a:lnTo>
                  <a:pt x="162483" y="1954555"/>
                </a:lnTo>
                <a:lnTo>
                  <a:pt x="161671" y="1950643"/>
                </a:lnTo>
                <a:lnTo>
                  <a:pt x="159753" y="1949716"/>
                </a:lnTo>
                <a:close/>
              </a:path>
              <a:path w="229870" h="2208530">
                <a:moveTo>
                  <a:pt x="121535" y="1949665"/>
                </a:moveTo>
                <a:lnTo>
                  <a:pt x="119176" y="1949665"/>
                </a:lnTo>
                <a:lnTo>
                  <a:pt x="120014" y="1950237"/>
                </a:lnTo>
                <a:lnTo>
                  <a:pt x="120815" y="1950821"/>
                </a:lnTo>
                <a:lnTo>
                  <a:pt x="121535" y="1949665"/>
                </a:lnTo>
                <a:close/>
              </a:path>
              <a:path w="229870" h="2208530">
                <a:moveTo>
                  <a:pt x="118656" y="1944801"/>
                </a:moveTo>
                <a:lnTo>
                  <a:pt x="117360" y="1946262"/>
                </a:lnTo>
                <a:lnTo>
                  <a:pt x="117805" y="1949716"/>
                </a:lnTo>
                <a:lnTo>
                  <a:pt x="119176" y="1949665"/>
                </a:lnTo>
                <a:lnTo>
                  <a:pt x="121535" y="1949665"/>
                </a:lnTo>
                <a:lnTo>
                  <a:pt x="121615" y="1949538"/>
                </a:lnTo>
                <a:lnTo>
                  <a:pt x="122110" y="1947862"/>
                </a:lnTo>
                <a:lnTo>
                  <a:pt x="121792" y="1945297"/>
                </a:lnTo>
                <a:lnTo>
                  <a:pt x="118656" y="1944801"/>
                </a:lnTo>
                <a:close/>
              </a:path>
              <a:path w="229870" h="2208530">
                <a:moveTo>
                  <a:pt x="26060" y="1942414"/>
                </a:moveTo>
                <a:lnTo>
                  <a:pt x="26111" y="1948967"/>
                </a:lnTo>
                <a:lnTo>
                  <a:pt x="27838" y="1948611"/>
                </a:lnTo>
                <a:lnTo>
                  <a:pt x="27647" y="1946529"/>
                </a:lnTo>
                <a:lnTo>
                  <a:pt x="29006" y="1946173"/>
                </a:lnTo>
                <a:lnTo>
                  <a:pt x="28867" y="1944192"/>
                </a:lnTo>
                <a:lnTo>
                  <a:pt x="26060" y="1942414"/>
                </a:lnTo>
                <a:close/>
              </a:path>
              <a:path w="229870" h="2208530">
                <a:moveTo>
                  <a:pt x="109804" y="1945297"/>
                </a:moveTo>
                <a:lnTo>
                  <a:pt x="109021" y="1948256"/>
                </a:lnTo>
                <a:lnTo>
                  <a:pt x="108318" y="1950377"/>
                </a:lnTo>
                <a:lnTo>
                  <a:pt x="110807" y="1951926"/>
                </a:lnTo>
                <a:lnTo>
                  <a:pt x="110998" y="1950288"/>
                </a:lnTo>
                <a:lnTo>
                  <a:pt x="114861" y="1950288"/>
                </a:lnTo>
                <a:lnTo>
                  <a:pt x="115112" y="1948256"/>
                </a:lnTo>
                <a:lnTo>
                  <a:pt x="114789" y="1947125"/>
                </a:lnTo>
                <a:lnTo>
                  <a:pt x="111772" y="1947125"/>
                </a:lnTo>
                <a:lnTo>
                  <a:pt x="109804" y="1945297"/>
                </a:lnTo>
                <a:close/>
              </a:path>
              <a:path w="229870" h="2208530">
                <a:moveTo>
                  <a:pt x="114861" y="1950288"/>
                </a:moveTo>
                <a:lnTo>
                  <a:pt x="110998" y="1950288"/>
                </a:lnTo>
                <a:lnTo>
                  <a:pt x="113207" y="1950897"/>
                </a:lnTo>
                <a:lnTo>
                  <a:pt x="114795" y="1950821"/>
                </a:lnTo>
                <a:lnTo>
                  <a:pt x="114861" y="1950288"/>
                </a:lnTo>
                <a:close/>
              </a:path>
              <a:path w="229870" h="2208530">
                <a:moveTo>
                  <a:pt x="111086" y="1945208"/>
                </a:moveTo>
                <a:lnTo>
                  <a:pt x="111772" y="1947125"/>
                </a:lnTo>
                <a:lnTo>
                  <a:pt x="114789" y="1947125"/>
                </a:lnTo>
                <a:lnTo>
                  <a:pt x="114630" y="1946567"/>
                </a:lnTo>
                <a:lnTo>
                  <a:pt x="113817" y="1945297"/>
                </a:lnTo>
                <a:lnTo>
                  <a:pt x="111086" y="1945208"/>
                </a:lnTo>
                <a:close/>
              </a:path>
              <a:path w="229870" h="2208530">
                <a:moveTo>
                  <a:pt x="17856" y="1895551"/>
                </a:moveTo>
                <a:lnTo>
                  <a:pt x="15849" y="1895551"/>
                </a:lnTo>
                <a:lnTo>
                  <a:pt x="15849" y="1898878"/>
                </a:lnTo>
                <a:lnTo>
                  <a:pt x="17856" y="1898878"/>
                </a:lnTo>
                <a:lnTo>
                  <a:pt x="17856" y="1895551"/>
                </a:lnTo>
                <a:close/>
              </a:path>
              <a:path w="229870" h="2208530">
                <a:moveTo>
                  <a:pt x="34035" y="1896859"/>
                </a:moveTo>
                <a:lnTo>
                  <a:pt x="34848" y="1899983"/>
                </a:lnTo>
                <a:lnTo>
                  <a:pt x="39331" y="1901939"/>
                </a:lnTo>
                <a:lnTo>
                  <a:pt x="39102" y="1899867"/>
                </a:lnTo>
                <a:lnTo>
                  <a:pt x="37782" y="1899780"/>
                </a:lnTo>
                <a:lnTo>
                  <a:pt x="38226" y="1897126"/>
                </a:lnTo>
                <a:lnTo>
                  <a:pt x="36271" y="1897126"/>
                </a:lnTo>
                <a:lnTo>
                  <a:pt x="34035" y="1896859"/>
                </a:lnTo>
                <a:close/>
              </a:path>
              <a:path w="229870" h="2208530">
                <a:moveTo>
                  <a:pt x="38747" y="1894014"/>
                </a:moveTo>
                <a:lnTo>
                  <a:pt x="38571" y="1895065"/>
                </a:lnTo>
                <a:lnTo>
                  <a:pt x="39102" y="1899867"/>
                </a:lnTo>
                <a:lnTo>
                  <a:pt x="40868" y="1899983"/>
                </a:lnTo>
                <a:lnTo>
                  <a:pt x="41694" y="1898700"/>
                </a:lnTo>
                <a:lnTo>
                  <a:pt x="42140" y="1897126"/>
                </a:lnTo>
                <a:lnTo>
                  <a:pt x="42158" y="1896859"/>
                </a:lnTo>
                <a:lnTo>
                  <a:pt x="41846" y="1894459"/>
                </a:lnTo>
                <a:lnTo>
                  <a:pt x="38747" y="1894014"/>
                </a:lnTo>
                <a:close/>
              </a:path>
              <a:path w="229870" h="2208530">
                <a:moveTo>
                  <a:pt x="38468" y="1894128"/>
                </a:moveTo>
                <a:lnTo>
                  <a:pt x="35864" y="1894459"/>
                </a:lnTo>
                <a:lnTo>
                  <a:pt x="36271" y="1897126"/>
                </a:lnTo>
                <a:lnTo>
                  <a:pt x="38226" y="1897126"/>
                </a:lnTo>
                <a:lnTo>
                  <a:pt x="38571" y="1895065"/>
                </a:lnTo>
                <a:lnTo>
                  <a:pt x="38468" y="1894128"/>
                </a:lnTo>
                <a:close/>
              </a:path>
              <a:path w="229870" h="2208530">
                <a:moveTo>
                  <a:pt x="128371" y="2139734"/>
                </a:moveTo>
                <a:lnTo>
                  <a:pt x="128669" y="2142540"/>
                </a:lnTo>
                <a:lnTo>
                  <a:pt x="128777" y="2147570"/>
                </a:lnTo>
                <a:lnTo>
                  <a:pt x="132511" y="2147976"/>
                </a:lnTo>
                <a:lnTo>
                  <a:pt x="133946" y="2142540"/>
                </a:lnTo>
                <a:lnTo>
                  <a:pt x="131775" y="2139823"/>
                </a:lnTo>
                <a:lnTo>
                  <a:pt x="128371" y="2139734"/>
                </a:lnTo>
                <a:close/>
              </a:path>
              <a:path w="229870" h="2208530">
                <a:moveTo>
                  <a:pt x="136944" y="2134933"/>
                </a:moveTo>
                <a:lnTo>
                  <a:pt x="132714" y="2139594"/>
                </a:lnTo>
                <a:lnTo>
                  <a:pt x="135762" y="2142020"/>
                </a:lnTo>
                <a:lnTo>
                  <a:pt x="136944" y="2134933"/>
                </a:lnTo>
                <a:close/>
              </a:path>
              <a:path w="229870" h="2208530">
                <a:moveTo>
                  <a:pt x="96583" y="2136152"/>
                </a:moveTo>
                <a:lnTo>
                  <a:pt x="94818" y="2136521"/>
                </a:lnTo>
                <a:lnTo>
                  <a:pt x="94500" y="2137994"/>
                </a:lnTo>
                <a:lnTo>
                  <a:pt x="93395" y="2138603"/>
                </a:lnTo>
                <a:lnTo>
                  <a:pt x="93814" y="2140915"/>
                </a:lnTo>
                <a:lnTo>
                  <a:pt x="96608" y="2142705"/>
                </a:lnTo>
                <a:lnTo>
                  <a:pt x="96583" y="2136152"/>
                </a:lnTo>
                <a:close/>
              </a:path>
              <a:path w="229870" h="2208530">
                <a:moveTo>
                  <a:pt x="102806" y="2148649"/>
                </a:moveTo>
                <a:lnTo>
                  <a:pt x="103416" y="2150618"/>
                </a:lnTo>
                <a:lnTo>
                  <a:pt x="101625" y="2155151"/>
                </a:lnTo>
                <a:lnTo>
                  <a:pt x="103822" y="2155291"/>
                </a:lnTo>
                <a:lnTo>
                  <a:pt x="105194" y="2153869"/>
                </a:lnTo>
                <a:lnTo>
                  <a:pt x="105562" y="2148687"/>
                </a:lnTo>
                <a:lnTo>
                  <a:pt x="102806" y="2148649"/>
                </a:lnTo>
                <a:close/>
              </a:path>
              <a:path w="229870" h="2208530">
                <a:moveTo>
                  <a:pt x="1397" y="2148941"/>
                </a:moveTo>
                <a:lnTo>
                  <a:pt x="2158" y="2157145"/>
                </a:lnTo>
                <a:lnTo>
                  <a:pt x="6870" y="2155291"/>
                </a:lnTo>
                <a:lnTo>
                  <a:pt x="7200" y="2152726"/>
                </a:lnTo>
                <a:lnTo>
                  <a:pt x="6705" y="2151049"/>
                </a:lnTo>
                <a:lnTo>
                  <a:pt x="5905" y="2149767"/>
                </a:lnTo>
                <a:lnTo>
                  <a:pt x="1397" y="2148941"/>
                </a:lnTo>
                <a:close/>
              </a:path>
              <a:path w="229870" h="2208530">
                <a:moveTo>
                  <a:pt x="93205" y="2145017"/>
                </a:moveTo>
                <a:lnTo>
                  <a:pt x="93243" y="2147646"/>
                </a:lnTo>
                <a:lnTo>
                  <a:pt x="92824" y="2149767"/>
                </a:lnTo>
                <a:lnTo>
                  <a:pt x="94754" y="2149322"/>
                </a:lnTo>
                <a:lnTo>
                  <a:pt x="97099" y="2149322"/>
                </a:lnTo>
                <a:lnTo>
                  <a:pt x="96812" y="2146465"/>
                </a:lnTo>
                <a:lnTo>
                  <a:pt x="95643" y="2146274"/>
                </a:lnTo>
                <a:lnTo>
                  <a:pt x="95808" y="2145360"/>
                </a:lnTo>
                <a:lnTo>
                  <a:pt x="93205" y="2145017"/>
                </a:lnTo>
                <a:close/>
              </a:path>
              <a:path w="229870" h="2208530">
                <a:moveTo>
                  <a:pt x="97099" y="2149322"/>
                </a:moveTo>
                <a:lnTo>
                  <a:pt x="94754" y="2149322"/>
                </a:lnTo>
                <a:lnTo>
                  <a:pt x="97104" y="2149373"/>
                </a:lnTo>
                <a:close/>
              </a:path>
              <a:path w="229870" h="2208530">
                <a:moveTo>
                  <a:pt x="96913" y="2141740"/>
                </a:moveTo>
                <a:lnTo>
                  <a:pt x="97741" y="2145360"/>
                </a:lnTo>
                <a:lnTo>
                  <a:pt x="97828" y="2148649"/>
                </a:lnTo>
                <a:lnTo>
                  <a:pt x="100939" y="2149182"/>
                </a:lnTo>
                <a:lnTo>
                  <a:pt x="100928" y="2145017"/>
                </a:lnTo>
                <a:lnTo>
                  <a:pt x="100799" y="2143137"/>
                </a:lnTo>
                <a:lnTo>
                  <a:pt x="96913" y="2141740"/>
                </a:lnTo>
                <a:close/>
              </a:path>
              <a:path w="229870" h="2208530">
                <a:moveTo>
                  <a:pt x="82829" y="2083447"/>
                </a:moveTo>
                <a:lnTo>
                  <a:pt x="82791" y="2085365"/>
                </a:lnTo>
                <a:lnTo>
                  <a:pt x="83604" y="2086279"/>
                </a:lnTo>
                <a:lnTo>
                  <a:pt x="84810" y="2086775"/>
                </a:lnTo>
                <a:lnTo>
                  <a:pt x="84848" y="2084857"/>
                </a:lnTo>
                <a:lnTo>
                  <a:pt x="84061" y="2083955"/>
                </a:lnTo>
                <a:lnTo>
                  <a:pt x="82829" y="2083447"/>
                </a:lnTo>
                <a:close/>
              </a:path>
              <a:path w="229870" h="2208530">
                <a:moveTo>
                  <a:pt x="81457" y="2078697"/>
                </a:moveTo>
                <a:lnTo>
                  <a:pt x="78841" y="2079040"/>
                </a:lnTo>
                <a:lnTo>
                  <a:pt x="77012" y="2080933"/>
                </a:lnTo>
                <a:lnTo>
                  <a:pt x="79133" y="2083371"/>
                </a:lnTo>
                <a:lnTo>
                  <a:pt x="81813" y="2083447"/>
                </a:lnTo>
                <a:lnTo>
                  <a:pt x="81406" y="2081339"/>
                </a:lnTo>
                <a:lnTo>
                  <a:pt x="81411" y="2081096"/>
                </a:lnTo>
                <a:lnTo>
                  <a:pt x="80378" y="2080717"/>
                </a:lnTo>
                <a:lnTo>
                  <a:pt x="81426" y="2080320"/>
                </a:lnTo>
                <a:lnTo>
                  <a:pt x="81457" y="2078697"/>
                </a:lnTo>
                <a:close/>
              </a:path>
              <a:path w="229870" h="2208530">
                <a:moveTo>
                  <a:pt x="85839" y="2075713"/>
                </a:moveTo>
                <a:lnTo>
                  <a:pt x="85712" y="2078697"/>
                </a:lnTo>
                <a:lnTo>
                  <a:pt x="81426" y="2080320"/>
                </a:lnTo>
                <a:lnTo>
                  <a:pt x="81411" y="2081096"/>
                </a:lnTo>
                <a:lnTo>
                  <a:pt x="84810" y="2082342"/>
                </a:lnTo>
                <a:lnTo>
                  <a:pt x="84124" y="2079586"/>
                </a:lnTo>
                <a:lnTo>
                  <a:pt x="89204" y="2077796"/>
                </a:lnTo>
                <a:lnTo>
                  <a:pt x="85839" y="2075713"/>
                </a:lnTo>
                <a:close/>
              </a:path>
              <a:path w="229870" h="2208530">
                <a:moveTo>
                  <a:pt x="168757" y="2075713"/>
                </a:moveTo>
                <a:lnTo>
                  <a:pt x="168871" y="2077466"/>
                </a:lnTo>
                <a:lnTo>
                  <a:pt x="168630" y="2079536"/>
                </a:lnTo>
                <a:lnTo>
                  <a:pt x="170776" y="2079040"/>
                </a:lnTo>
                <a:lnTo>
                  <a:pt x="170776" y="2076843"/>
                </a:lnTo>
                <a:lnTo>
                  <a:pt x="169760" y="2076843"/>
                </a:lnTo>
                <a:lnTo>
                  <a:pt x="169557" y="2075942"/>
                </a:lnTo>
                <a:lnTo>
                  <a:pt x="168757" y="2075713"/>
                </a:lnTo>
                <a:close/>
              </a:path>
              <a:path w="229870" h="2208530">
                <a:moveTo>
                  <a:pt x="170776" y="2076805"/>
                </a:moveTo>
                <a:lnTo>
                  <a:pt x="169760" y="2076843"/>
                </a:lnTo>
                <a:lnTo>
                  <a:pt x="170776" y="2076843"/>
                </a:lnTo>
                <a:close/>
              </a:path>
              <a:path w="229870" h="2208530">
                <a:moveTo>
                  <a:pt x="54863" y="2144268"/>
                </a:moveTo>
                <a:lnTo>
                  <a:pt x="51803" y="2147963"/>
                </a:lnTo>
                <a:lnTo>
                  <a:pt x="58559" y="2147595"/>
                </a:lnTo>
                <a:lnTo>
                  <a:pt x="54863" y="2144268"/>
                </a:lnTo>
                <a:close/>
              </a:path>
              <a:path w="229870" h="2208530">
                <a:moveTo>
                  <a:pt x="17856" y="2148649"/>
                </a:moveTo>
                <a:lnTo>
                  <a:pt x="17856" y="2150859"/>
                </a:lnTo>
                <a:lnTo>
                  <a:pt x="20332" y="2152599"/>
                </a:lnTo>
                <a:lnTo>
                  <a:pt x="20672" y="2148852"/>
                </a:lnTo>
                <a:lnTo>
                  <a:pt x="18707" y="2148852"/>
                </a:lnTo>
                <a:lnTo>
                  <a:pt x="17856" y="2148649"/>
                </a:lnTo>
                <a:close/>
              </a:path>
              <a:path w="229870" h="2208530">
                <a:moveTo>
                  <a:pt x="20827" y="2147138"/>
                </a:moveTo>
                <a:lnTo>
                  <a:pt x="18859" y="2147570"/>
                </a:lnTo>
                <a:lnTo>
                  <a:pt x="18707" y="2148852"/>
                </a:lnTo>
                <a:lnTo>
                  <a:pt x="20672" y="2148852"/>
                </a:lnTo>
                <a:lnTo>
                  <a:pt x="20827" y="2147138"/>
                </a:lnTo>
                <a:close/>
              </a:path>
              <a:path w="229870" h="2208530">
                <a:moveTo>
                  <a:pt x="14884" y="2148649"/>
                </a:moveTo>
                <a:lnTo>
                  <a:pt x="12077" y="2148890"/>
                </a:lnTo>
                <a:lnTo>
                  <a:pt x="10629" y="2150592"/>
                </a:lnTo>
                <a:lnTo>
                  <a:pt x="10858" y="2154186"/>
                </a:lnTo>
                <a:lnTo>
                  <a:pt x="13715" y="2153996"/>
                </a:lnTo>
                <a:lnTo>
                  <a:pt x="15138" y="2152256"/>
                </a:lnTo>
                <a:lnTo>
                  <a:pt x="14884" y="2148649"/>
                </a:lnTo>
                <a:close/>
              </a:path>
              <a:path w="229870" h="2208530">
                <a:moveTo>
                  <a:pt x="89357" y="2093722"/>
                </a:moveTo>
                <a:lnTo>
                  <a:pt x="89242" y="2098370"/>
                </a:lnTo>
                <a:lnTo>
                  <a:pt x="90843" y="2100046"/>
                </a:lnTo>
                <a:lnTo>
                  <a:pt x="93320" y="2099406"/>
                </a:lnTo>
                <a:lnTo>
                  <a:pt x="92748" y="2099259"/>
                </a:lnTo>
                <a:lnTo>
                  <a:pt x="95808" y="2099259"/>
                </a:lnTo>
                <a:lnTo>
                  <a:pt x="95808" y="2098738"/>
                </a:lnTo>
                <a:lnTo>
                  <a:pt x="92621" y="2098738"/>
                </a:lnTo>
                <a:lnTo>
                  <a:pt x="92824" y="2094522"/>
                </a:lnTo>
                <a:lnTo>
                  <a:pt x="89357" y="2093722"/>
                </a:lnTo>
                <a:close/>
              </a:path>
              <a:path w="229870" h="2208530">
                <a:moveTo>
                  <a:pt x="95808" y="2099259"/>
                </a:moveTo>
                <a:lnTo>
                  <a:pt x="93891" y="2099259"/>
                </a:lnTo>
                <a:lnTo>
                  <a:pt x="93320" y="2099406"/>
                </a:lnTo>
                <a:lnTo>
                  <a:pt x="95808" y="2100046"/>
                </a:lnTo>
                <a:lnTo>
                  <a:pt x="95808" y="2099259"/>
                </a:lnTo>
                <a:close/>
              </a:path>
              <a:path w="229870" h="2208530">
                <a:moveTo>
                  <a:pt x="93649" y="2094915"/>
                </a:moveTo>
                <a:lnTo>
                  <a:pt x="92621" y="2098738"/>
                </a:lnTo>
                <a:lnTo>
                  <a:pt x="95808" y="2098738"/>
                </a:lnTo>
                <a:lnTo>
                  <a:pt x="95808" y="2095614"/>
                </a:lnTo>
                <a:lnTo>
                  <a:pt x="93649" y="2094915"/>
                </a:lnTo>
                <a:close/>
              </a:path>
              <a:path w="229870" h="2208530">
                <a:moveTo>
                  <a:pt x="111544" y="1961591"/>
                </a:moveTo>
                <a:lnTo>
                  <a:pt x="109994" y="1963191"/>
                </a:lnTo>
                <a:lnTo>
                  <a:pt x="109804" y="1966302"/>
                </a:lnTo>
                <a:lnTo>
                  <a:pt x="111417" y="1967826"/>
                </a:lnTo>
                <a:lnTo>
                  <a:pt x="112953" y="1969427"/>
                </a:lnTo>
                <a:lnTo>
                  <a:pt x="114795" y="1970722"/>
                </a:lnTo>
                <a:lnTo>
                  <a:pt x="115150" y="1966747"/>
                </a:lnTo>
                <a:lnTo>
                  <a:pt x="116331" y="1965388"/>
                </a:lnTo>
                <a:lnTo>
                  <a:pt x="114795" y="1961883"/>
                </a:lnTo>
                <a:lnTo>
                  <a:pt x="111544" y="1961591"/>
                </a:lnTo>
                <a:close/>
              </a:path>
              <a:path w="229870" h="2208530">
                <a:moveTo>
                  <a:pt x="68021" y="1696897"/>
                </a:moveTo>
                <a:lnTo>
                  <a:pt x="69659" y="1704860"/>
                </a:lnTo>
                <a:lnTo>
                  <a:pt x="72821" y="1703247"/>
                </a:lnTo>
                <a:lnTo>
                  <a:pt x="73164" y="1700682"/>
                </a:lnTo>
                <a:lnTo>
                  <a:pt x="72669" y="1698980"/>
                </a:lnTo>
                <a:lnTo>
                  <a:pt x="71856" y="1697710"/>
                </a:lnTo>
                <a:lnTo>
                  <a:pt x="68021" y="1696897"/>
                </a:lnTo>
                <a:close/>
              </a:path>
              <a:path w="229870" h="2208530">
                <a:moveTo>
                  <a:pt x="39852" y="712889"/>
                </a:moveTo>
                <a:lnTo>
                  <a:pt x="34798" y="717346"/>
                </a:lnTo>
                <a:lnTo>
                  <a:pt x="43345" y="718083"/>
                </a:lnTo>
                <a:lnTo>
                  <a:pt x="39852" y="712889"/>
                </a:lnTo>
                <a:close/>
              </a:path>
              <a:path w="229870" h="2208530">
                <a:moveTo>
                  <a:pt x="88780" y="583539"/>
                </a:moveTo>
                <a:lnTo>
                  <a:pt x="85064" y="583539"/>
                </a:lnTo>
                <a:lnTo>
                  <a:pt x="86652" y="589546"/>
                </a:lnTo>
                <a:lnTo>
                  <a:pt x="89827" y="588010"/>
                </a:lnTo>
                <a:lnTo>
                  <a:pt x="88646" y="583666"/>
                </a:lnTo>
                <a:lnTo>
                  <a:pt x="88780" y="583539"/>
                </a:lnTo>
                <a:close/>
              </a:path>
              <a:path w="229870" h="2208530">
                <a:moveTo>
                  <a:pt x="82829" y="565912"/>
                </a:moveTo>
                <a:lnTo>
                  <a:pt x="78676" y="570953"/>
                </a:lnTo>
                <a:lnTo>
                  <a:pt x="80314" y="580097"/>
                </a:lnTo>
                <a:lnTo>
                  <a:pt x="80835" y="588010"/>
                </a:lnTo>
                <a:lnTo>
                  <a:pt x="83971" y="584695"/>
                </a:lnTo>
                <a:lnTo>
                  <a:pt x="81813" y="584695"/>
                </a:lnTo>
                <a:lnTo>
                  <a:pt x="81813" y="582472"/>
                </a:lnTo>
                <a:lnTo>
                  <a:pt x="89912" y="582472"/>
                </a:lnTo>
                <a:lnTo>
                  <a:pt x="92849" y="579704"/>
                </a:lnTo>
                <a:lnTo>
                  <a:pt x="91699" y="578660"/>
                </a:lnTo>
                <a:lnTo>
                  <a:pt x="86479" y="578660"/>
                </a:lnTo>
                <a:lnTo>
                  <a:pt x="84051" y="575408"/>
                </a:lnTo>
                <a:lnTo>
                  <a:pt x="82761" y="570170"/>
                </a:lnTo>
                <a:lnTo>
                  <a:pt x="82829" y="565912"/>
                </a:lnTo>
                <a:close/>
              </a:path>
              <a:path w="229870" h="2208530">
                <a:moveTo>
                  <a:pt x="89912" y="582472"/>
                </a:moveTo>
                <a:lnTo>
                  <a:pt x="83819" y="582472"/>
                </a:lnTo>
                <a:lnTo>
                  <a:pt x="83819" y="584695"/>
                </a:lnTo>
                <a:lnTo>
                  <a:pt x="83971" y="584695"/>
                </a:lnTo>
                <a:lnTo>
                  <a:pt x="85064" y="583539"/>
                </a:lnTo>
                <a:lnTo>
                  <a:pt x="88780" y="583539"/>
                </a:lnTo>
                <a:lnTo>
                  <a:pt x="89912" y="582472"/>
                </a:lnTo>
                <a:close/>
              </a:path>
              <a:path w="229870" h="2208530">
                <a:moveTo>
                  <a:pt x="89827" y="576961"/>
                </a:moveTo>
                <a:lnTo>
                  <a:pt x="86479" y="578660"/>
                </a:lnTo>
                <a:lnTo>
                  <a:pt x="91699" y="578660"/>
                </a:lnTo>
                <a:lnTo>
                  <a:pt x="89827" y="576961"/>
                </a:lnTo>
                <a:close/>
              </a:path>
              <a:path w="229870" h="2208530">
                <a:moveTo>
                  <a:pt x="120109" y="1966889"/>
                </a:moveTo>
                <a:lnTo>
                  <a:pt x="120162" y="1969541"/>
                </a:lnTo>
                <a:lnTo>
                  <a:pt x="120541" y="1972783"/>
                </a:lnTo>
                <a:lnTo>
                  <a:pt x="120815" y="1970722"/>
                </a:lnTo>
                <a:lnTo>
                  <a:pt x="120109" y="1966889"/>
                </a:lnTo>
                <a:close/>
              </a:path>
              <a:path w="229870" h="2208530">
                <a:moveTo>
                  <a:pt x="185737" y="1990623"/>
                </a:moveTo>
                <a:lnTo>
                  <a:pt x="185632" y="1993392"/>
                </a:lnTo>
                <a:lnTo>
                  <a:pt x="186270" y="1995208"/>
                </a:lnTo>
                <a:lnTo>
                  <a:pt x="187744" y="1996135"/>
                </a:lnTo>
                <a:lnTo>
                  <a:pt x="187896" y="1993366"/>
                </a:lnTo>
                <a:lnTo>
                  <a:pt x="187947" y="1990775"/>
                </a:lnTo>
                <a:lnTo>
                  <a:pt x="185737" y="1990623"/>
                </a:lnTo>
                <a:close/>
              </a:path>
              <a:path w="229870" h="2208530">
                <a:moveTo>
                  <a:pt x="171767" y="1983968"/>
                </a:moveTo>
                <a:lnTo>
                  <a:pt x="168554" y="1986711"/>
                </a:lnTo>
                <a:lnTo>
                  <a:pt x="174078" y="1990801"/>
                </a:lnTo>
                <a:lnTo>
                  <a:pt x="174777" y="1986191"/>
                </a:lnTo>
                <a:lnTo>
                  <a:pt x="173329" y="1985924"/>
                </a:lnTo>
                <a:lnTo>
                  <a:pt x="173062" y="1984375"/>
                </a:lnTo>
                <a:lnTo>
                  <a:pt x="171767" y="1983968"/>
                </a:lnTo>
                <a:close/>
              </a:path>
              <a:path w="229870" h="2208530">
                <a:moveTo>
                  <a:pt x="116827" y="2017141"/>
                </a:moveTo>
                <a:lnTo>
                  <a:pt x="116509" y="2019693"/>
                </a:lnTo>
                <a:lnTo>
                  <a:pt x="116954" y="2021395"/>
                </a:lnTo>
                <a:lnTo>
                  <a:pt x="117805" y="2022665"/>
                </a:lnTo>
                <a:lnTo>
                  <a:pt x="121335" y="2022894"/>
                </a:lnTo>
                <a:lnTo>
                  <a:pt x="119826" y="2017610"/>
                </a:lnTo>
                <a:lnTo>
                  <a:pt x="118897" y="2017610"/>
                </a:lnTo>
                <a:lnTo>
                  <a:pt x="116827" y="2017141"/>
                </a:lnTo>
                <a:close/>
              </a:path>
              <a:path w="229870" h="2208530">
                <a:moveTo>
                  <a:pt x="123906" y="2017471"/>
                </a:moveTo>
                <a:lnTo>
                  <a:pt x="119786" y="2017471"/>
                </a:lnTo>
                <a:lnTo>
                  <a:pt x="123812" y="2018233"/>
                </a:lnTo>
                <a:lnTo>
                  <a:pt x="123906" y="2017471"/>
                </a:lnTo>
                <a:close/>
              </a:path>
              <a:path w="229870" h="2208530">
                <a:moveTo>
                  <a:pt x="124352" y="2010308"/>
                </a:moveTo>
                <a:lnTo>
                  <a:pt x="120650" y="2010308"/>
                </a:lnTo>
                <a:lnTo>
                  <a:pt x="120698" y="2010689"/>
                </a:lnTo>
                <a:lnTo>
                  <a:pt x="120815" y="2016023"/>
                </a:lnTo>
                <a:lnTo>
                  <a:pt x="119481" y="2016391"/>
                </a:lnTo>
                <a:lnTo>
                  <a:pt x="118897" y="2017610"/>
                </a:lnTo>
                <a:lnTo>
                  <a:pt x="119826" y="2017610"/>
                </a:lnTo>
                <a:lnTo>
                  <a:pt x="119786" y="2017471"/>
                </a:lnTo>
                <a:lnTo>
                  <a:pt x="123906" y="2017471"/>
                </a:lnTo>
                <a:lnTo>
                  <a:pt x="124713" y="2010956"/>
                </a:lnTo>
                <a:lnTo>
                  <a:pt x="124352" y="2010308"/>
                </a:lnTo>
                <a:close/>
              </a:path>
              <a:path w="229870" h="2208530">
                <a:moveTo>
                  <a:pt x="118808" y="2004974"/>
                </a:moveTo>
                <a:lnTo>
                  <a:pt x="119227" y="2007641"/>
                </a:lnTo>
                <a:lnTo>
                  <a:pt x="117064" y="2007641"/>
                </a:lnTo>
                <a:lnTo>
                  <a:pt x="117805" y="2010498"/>
                </a:lnTo>
                <a:lnTo>
                  <a:pt x="118986" y="2010689"/>
                </a:lnTo>
                <a:lnTo>
                  <a:pt x="120650" y="2010308"/>
                </a:lnTo>
                <a:lnTo>
                  <a:pt x="124352" y="2010308"/>
                </a:lnTo>
                <a:lnTo>
                  <a:pt x="122866" y="2007641"/>
                </a:lnTo>
                <a:lnTo>
                  <a:pt x="119227" y="2007641"/>
                </a:lnTo>
                <a:lnTo>
                  <a:pt x="116992" y="2007362"/>
                </a:lnTo>
                <a:lnTo>
                  <a:pt x="122710" y="2007362"/>
                </a:lnTo>
                <a:lnTo>
                  <a:pt x="122554" y="2007082"/>
                </a:lnTo>
                <a:lnTo>
                  <a:pt x="118808" y="2004974"/>
                </a:lnTo>
                <a:close/>
              </a:path>
              <a:path w="229870" h="2208530">
                <a:moveTo>
                  <a:pt x="120815" y="1982863"/>
                </a:moveTo>
                <a:lnTo>
                  <a:pt x="118109" y="1984336"/>
                </a:lnTo>
                <a:lnTo>
                  <a:pt x="116573" y="1987067"/>
                </a:lnTo>
                <a:lnTo>
                  <a:pt x="114795" y="1989505"/>
                </a:lnTo>
                <a:lnTo>
                  <a:pt x="118363" y="1990750"/>
                </a:lnTo>
                <a:lnTo>
                  <a:pt x="118198" y="1996046"/>
                </a:lnTo>
                <a:lnTo>
                  <a:pt x="119786" y="1999462"/>
                </a:lnTo>
                <a:lnTo>
                  <a:pt x="121411" y="1995347"/>
                </a:lnTo>
                <a:lnTo>
                  <a:pt x="120755" y="1989505"/>
                </a:lnTo>
                <a:lnTo>
                  <a:pt x="120815" y="1982863"/>
                </a:lnTo>
                <a:close/>
              </a:path>
              <a:path w="229870" h="2208530">
                <a:moveTo>
                  <a:pt x="172770" y="2034832"/>
                </a:moveTo>
                <a:lnTo>
                  <a:pt x="170776" y="2034832"/>
                </a:lnTo>
                <a:lnTo>
                  <a:pt x="170776" y="2037041"/>
                </a:lnTo>
                <a:lnTo>
                  <a:pt x="172770" y="2037041"/>
                </a:lnTo>
                <a:lnTo>
                  <a:pt x="172770" y="2034832"/>
                </a:lnTo>
                <a:close/>
              </a:path>
              <a:path w="229870" h="2208530">
                <a:moveTo>
                  <a:pt x="12687" y="2047925"/>
                </a:moveTo>
                <a:lnTo>
                  <a:pt x="9880" y="2048078"/>
                </a:lnTo>
                <a:lnTo>
                  <a:pt x="10058" y="2053767"/>
                </a:lnTo>
                <a:lnTo>
                  <a:pt x="12903" y="2053615"/>
                </a:lnTo>
                <a:lnTo>
                  <a:pt x="12687" y="2047925"/>
                </a:lnTo>
                <a:close/>
              </a:path>
              <a:path w="229870" h="2208530">
                <a:moveTo>
                  <a:pt x="85559" y="2035848"/>
                </a:moveTo>
                <a:lnTo>
                  <a:pt x="79324" y="2037359"/>
                </a:lnTo>
                <a:lnTo>
                  <a:pt x="82829" y="2041448"/>
                </a:lnTo>
                <a:lnTo>
                  <a:pt x="85559" y="2035848"/>
                </a:lnTo>
                <a:close/>
              </a:path>
              <a:path w="229870" h="2208530">
                <a:moveTo>
                  <a:pt x="88811" y="2031504"/>
                </a:moveTo>
                <a:lnTo>
                  <a:pt x="90068" y="2035213"/>
                </a:lnTo>
                <a:lnTo>
                  <a:pt x="84899" y="2037359"/>
                </a:lnTo>
                <a:lnTo>
                  <a:pt x="87833" y="2039239"/>
                </a:lnTo>
                <a:lnTo>
                  <a:pt x="88938" y="2038134"/>
                </a:lnTo>
                <a:lnTo>
                  <a:pt x="91566" y="2033206"/>
                </a:lnTo>
                <a:lnTo>
                  <a:pt x="88811" y="2031504"/>
                </a:lnTo>
                <a:close/>
              </a:path>
              <a:path w="229870" h="2208530">
                <a:moveTo>
                  <a:pt x="151790" y="1713179"/>
                </a:moveTo>
                <a:lnTo>
                  <a:pt x="152323" y="1714792"/>
                </a:lnTo>
                <a:lnTo>
                  <a:pt x="150622" y="1718894"/>
                </a:lnTo>
                <a:lnTo>
                  <a:pt x="152768" y="1718703"/>
                </a:lnTo>
                <a:lnTo>
                  <a:pt x="154343" y="1717052"/>
                </a:lnTo>
                <a:lnTo>
                  <a:pt x="153492" y="1714195"/>
                </a:lnTo>
                <a:lnTo>
                  <a:pt x="151790" y="1713179"/>
                </a:lnTo>
                <a:close/>
              </a:path>
              <a:path w="229870" h="2208530">
                <a:moveTo>
                  <a:pt x="115798" y="1713179"/>
                </a:moveTo>
                <a:lnTo>
                  <a:pt x="114312" y="1716328"/>
                </a:lnTo>
                <a:lnTo>
                  <a:pt x="110401" y="1716773"/>
                </a:lnTo>
                <a:lnTo>
                  <a:pt x="110807" y="1722031"/>
                </a:lnTo>
                <a:lnTo>
                  <a:pt x="114668" y="1719529"/>
                </a:lnTo>
                <a:lnTo>
                  <a:pt x="118084" y="1715033"/>
                </a:lnTo>
                <a:lnTo>
                  <a:pt x="121690" y="1715033"/>
                </a:lnTo>
                <a:lnTo>
                  <a:pt x="119379" y="1713992"/>
                </a:lnTo>
                <a:lnTo>
                  <a:pt x="115798" y="1713179"/>
                </a:lnTo>
                <a:close/>
              </a:path>
              <a:path w="229870" h="2208530">
                <a:moveTo>
                  <a:pt x="121690" y="1715033"/>
                </a:moveTo>
                <a:lnTo>
                  <a:pt x="118084" y="1715033"/>
                </a:lnTo>
                <a:lnTo>
                  <a:pt x="121792" y="1720926"/>
                </a:lnTo>
                <a:lnTo>
                  <a:pt x="122478" y="1715389"/>
                </a:lnTo>
                <a:lnTo>
                  <a:pt x="121690" y="1715033"/>
                </a:lnTo>
                <a:close/>
              </a:path>
              <a:path w="229870" h="2208530">
                <a:moveTo>
                  <a:pt x="140487" y="1716913"/>
                </a:moveTo>
                <a:lnTo>
                  <a:pt x="139801" y="1719808"/>
                </a:lnTo>
                <a:lnTo>
                  <a:pt x="141897" y="1721269"/>
                </a:lnTo>
                <a:lnTo>
                  <a:pt x="142722" y="1719275"/>
                </a:lnTo>
                <a:lnTo>
                  <a:pt x="147352" y="1719275"/>
                </a:lnTo>
                <a:lnTo>
                  <a:pt x="147485" y="1719135"/>
                </a:lnTo>
                <a:lnTo>
                  <a:pt x="147150" y="1717471"/>
                </a:lnTo>
                <a:lnTo>
                  <a:pt x="144348" y="1717471"/>
                </a:lnTo>
                <a:lnTo>
                  <a:pt x="140487" y="1716913"/>
                </a:lnTo>
                <a:close/>
              </a:path>
              <a:path w="229870" h="2208530">
                <a:moveTo>
                  <a:pt x="147352" y="1719275"/>
                </a:moveTo>
                <a:lnTo>
                  <a:pt x="142722" y="1719275"/>
                </a:lnTo>
                <a:lnTo>
                  <a:pt x="145783" y="1720926"/>
                </a:lnTo>
                <a:lnTo>
                  <a:pt x="147352" y="1719275"/>
                </a:lnTo>
                <a:close/>
              </a:path>
              <a:path w="229870" h="2208530">
                <a:moveTo>
                  <a:pt x="144792" y="1714296"/>
                </a:moveTo>
                <a:lnTo>
                  <a:pt x="144348" y="1717471"/>
                </a:lnTo>
                <a:lnTo>
                  <a:pt x="147150" y="1717471"/>
                </a:lnTo>
                <a:lnTo>
                  <a:pt x="146697" y="1715223"/>
                </a:lnTo>
                <a:lnTo>
                  <a:pt x="144792" y="1714296"/>
                </a:lnTo>
                <a:close/>
              </a:path>
              <a:path w="229870" h="2208530">
                <a:moveTo>
                  <a:pt x="125806" y="1821497"/>
                </a:moveTo>
                <a:lnTo>
                  <a:pt x="125488" y="1824570"/>
                </a:lnTo>
                <a:lnTo>
                  <a:pt x="121361" y="1829777"/>
                </a:lnTo>
                <a:lnTo>
                  <a:pt x="125806" y="1831454"/>
                </a:lnTo>
                <a:lnTo>
                  <a:pt x="128320" y="1828673"/>
                </a:lnTo>
                <a:lnTo>
                  <a:pt x="132118" y="1822754"/>
                </a:lnTo>
                <a:lnTo>
                  <a:pt x="125806" y="1821497"/>
                </a:lnTo>
                <a:close/>
              </a:path>
              <a:path w="229870" h="2208530">
                <a:moveTo>
                  <a:pt x="162763" y="1965185"/>
                </a:moveTo>
                <a:lnTo>
                  <a:pt x="162572" y="1969858"/>
                </a:lnTo>
                <a:lnTo>
                  <a:pt x="166306" y="1980679"/>
                </a:lnTo>
                <a:lnTo>
                  <a:pt x="168757" y="1975129"/>
                </a:lnTo>
                <a:lnTo>
                  <a:pt x="164922" y="1973872"/>
                </a:lnTo>
                <a:lnTo>
                  <a:pt x="167398" y="1965566"/>
                </a:lnTo>
                <a:lnTo>
                  <a:pt x="162763" y="1965185"/>
                </a:lnTo>
                <a:close/>
              </a:path>
              <a:path w="229870" h="2208530">
                <a:moveTo>
                  <a:pt x="134797" y="1857984"/>
                </a:moveTo>
                <a:lnTo>
                  <a:pt x="130124" y="1860575"/>
                </a:lnTo>
                <a:lnTo>
                  <a:pt x="130644" y="1871992"/>
                </a:lnTo>
                <a:lnTo>
                  <a:pt x="134797" y="1871243"/>
                </a:lnTo>
                <a:lnTo>
                  <a:pt x="130809" y="1867458"/>
                </a:lnTo>
                <a:lnTo>
                  <a:pt x="137922" y="1860804"/>
                </a:lnTo>
                <a:lnTo>
                  <a:pt x="134797" y="1857984"/>
                </a:lnTo>
                <a:close/>
              </a:path>
              <a:path w="229870" h="2208530">
                <a:moveTo>
                  <a:pt x="125806" y="1974024"/>
                </a:moveTo>
                <a:lnTo>
                  <a:pt x="125691" y="1980057"/>
                </a:lnTo>
                <a:lnTo>
                  <a:pt x="128777" y="1979561"/>
                </a:lnTo>
                <a:lnTo>
                  <a:pt x="130035" y="1976361"/>
                </a:lnTo>
                <a:lnTo>
                  <a:pt x="129298" y="1974519"/>
                </a:lnTo>
                <a:lnTo>
                  <a:pt x="125806" y="1974024"/>
                </a:lnTo>
                <a:close/>
              </a:path>
              <a:path w="229870" h="2208530">
                <a:moveTo>
                  <a:pt x="146786" y="1865718"/>
                </a:moveTo>
                <a:lnTo>
                  <a:pt x="145935" y="1866988"/>
                </a:lnTo>
                <a:lnTo>
                  <a:pt x="145453" y="1868678"/>
                </a:lnTo>
                <a:lnTo>
                  <a:pt x="145783" y="1871243"/>
                </a:lnTo>
                <a:lnTo>
                  <a:pt x="148869" y="1871675"/>
                </a:lnTo>
                <a:lnTo>
                  <a:pt x="149834" y="1865922"/>
                </a:lnTo>
                <a:lnTo>
                  <a:pt x="146786" y="1865718"/>
                </a:lnTo>
                <a:close/>
              </a:path>
              <a:path w="229870" h="2208530">
                <a:moveTo>
                  <a:pt x="187769" y="2094992"/>
                </a:moveTo>
                <a:lnTo>
                  <a:pt x="189725" y="2103069"/>
                </a:lnTo>
                <a:lnTo>
                  <a:pt x="192735" y="2102231"/>
                </a:lnTo>
                <a:lnTo>
                  <a:pt x="192735" y="2096706"/>
                </a:lnTo>
                <a:lnTo>
                  <a:pt x="187769" y="2094992"/>
                </a:lnTo>
                <a:close/>
              </a:path>
              <a:path w="229870" h="2208530">
                <a:moveTo>
                  <a:pt x="183743" y="2101151"/>
                </a:moveTo>
                <a:lnTo>
                  <a:pt x="181749" y="2101151"/>
                </a:lnTo>
                <a:lnTo>
                  <a:pt x="181749" y="2104440"/>
                </a:lnTo>
                <a:lnTo>
                  <a:pt x="183743" y="2104440"/>
                </a:lnTo>
                <a:lnTo>
                  <a:pt x="183743" y="2101151"/>
                </a:lnTo>
                <a:close/>
              </a:path>
              <a:path w="229870" h="2208530">
                <a:moveTo>
                  <a:pt x="7886" y="2061349"/>
                </a:moveTo>
                <a:lnTo>
                  <a:pt x="4851" y="2065083"/>
                </a:lnTo>
                <a:lnTo>
                  <a:pt x="11595" y="2064689"/>
                </a:lnTo>
                <a:lnTo>
                  <a:pt x="7886" y="2061349"/>
                </a:lnTo>
                <a:close/>
              </a:path>
              <a:path w="229870" h="2208530">
                <a:moveTo>
                  <a:pt x="0" y="2129904"/>
                </a:moveTo>
                <a:lnTo>
                  <a:pt x="0" y="2136396"/>
                </a:lnTo>
                <a:lnTo>
                  <a:pt x="647" y="2135759"/>
                </a:lnTo>
                <a:lnTo>
                  <a:pt x="2120" y="2130336"/>
                </a:lnTo>
                <a:lnTo>
                  <a:pt x="0" y="2129904"/>
                </a:lnTo>
                <a:close/>
              </a:path>
              <a:path w="229870" h="2208530">
                <a:moveTo>
                  <a:pt x="29603" y="2125383"/>
                </a:moveTo>
                <a:lnTo>
                  <a:pt x="24879" y="2126551"/>
                </a:lnTo>
                <a:lnTo>
                  <a:pt x="25450" y="2129955"/>
                </a:lnTo>
                <a:lnTo>
                  <a:pt x="25133" y="2134387"/>
                </a:lnTo>
                <a:lnTo>
                  <a:pt x="28867" y="2134298"/>
                </a:lnTo>
                <a:lnTo>
                  <a:pt x="28983" y="2129955"/>
                </a:lnTo>
                <a:lnTo>
                  <a:pt x="29603" y="2125383"/>
                </a:lnTo>
                <a:close/>
              </a:path>
              <a:path w="229870" h="2208530">
                <a:moveTo>
                  <a:pt x="698" y="2119515"/>
                </a:moveTo>
                <a:lnTo>
                  <a:pt x="0" y="2120805"/>
                </a:lnTo>
                <a:lnTo>
                  <a:pt x="0" y="2121307"/>
                </a:lnTo>
                <a:lnTo>
                  <a:pt x="1015" y="2123452"/>
                </a:lnTo>
                <a:lnTo>
                  <a:pt x="88" y="2128177"/>
                </a:lnTo>
                <a:lnTo>
                  <a:pt x="2882" y="2128786"/>
                </a:lnTo>
                <a:lnTo>
                  <a:pt x="2857" y="2125789"/>
                </a:lnTo>
                <a:lnTo>
                  <a:pt x="698" y="2119515"/>
                </a:lnTo>
                <a:close/>
              </a:path>
              <a:path w="229870" h="2208530">
                <a:moveTo>
                  <a:pt x="58077" y="1178661"/>
                </a:moveTo>
                <a:lnTo>
                  <a:pt x="58077" y="1185202"/>
                </a:lnTo>
                <a:lnTo>
                  <a:pt x="59855" y="1184846"/>
                </a:lnTo>
                <a:lnTo>
                  <a:pt x="60134" y="1183360"/>
                </a:lnTo>
                <a:lnTo>
                  <a:pt x="61277" y="1182751"/>
                </a:lnTo>
                <a:lnTo>
                  <a:pt x="60832" y="1180426"/>
                </a:lnTo>
                <a:lnTo>
                  <a:pt x="58077" y="1178661"/>
                </a:lnTo>
                <a:close/>
              </a:path>
              <a:path w="229870" h="2208530">
                <a:moveTo>
                  <a:pt x="10933" y="1130414"/>
                </a:moveTo>
                <a:lnTo>
                  <a:pt x="7937" y="1130414"/>
                </a:lnTo>
                <a:lnTo>
                  <a:pt x="8775" y="1130960"/>
                </a:lnTo>
                <a:lnTo>
                  <a:pt x="10858" y="1132916"/>
                </a:lnTo>
                <a:lnTo>
                  <a:pt x="10933" y="1130414"/>
                </a:lnTo>
                <a:close/>
              </a:path>
              <a:path w="229870" h="2208530">
                <a:moveTo>
                  <a:pt x="10858" y="1110805"/>
                </a:moveTo>
                <a:lnTo>
                  <a:pt x="10629" y="1114552"/>
                </a:lnTo>
                <a:lnTo>
                  <a:pt x="9258" y="1117155"/>
                </a:lnTo>
                <a:lnTo>
                  <a:pt x="9880" y="1121854"/>
                </a:lnTo>
                <a:lnTo>
                  <a:pt x="8343" y="1123454"/>
                </a:lnTo>
                <a:lnTo>
                  <a:pt x="5981" y="1124178"/>
                </a:lnTo>
                <a:lnTo>
                  <a:pt x="3860" y="1125169"/>
                </a:lnTo>
                <a:lnTo>
                  <a:pt x="3175" y="1128547"/>
                </a:lnTo>
                <a:lnTo>
                  <a:pt x="4927" y="1129207"/>
                </a:lnTo>
                <a:lnTo>
                  <a:pt x="4902" y="1131811"/>
                </a:lnTo>
                <a:lnTo>
                  <a:pt x="7937" y="1130414"/>
                </a:lnTo>
                <a:lnTo>
                  <a:pt x="10933" y="1130414"/>
                </a:lnTo>
                <a:lnTo>
                  <a:pt x="11049" y="1126578"/>
                </a:lnTo>
                <a:lnTo>
                  <a:pt x="14884" y="1117320"/>
                </a:lnTo>
                <a:lnTo>
                  <a:pt x="10858" y="1110805"/>
                </a:lnTo>
                <a:close/>
              </a:path>
              <a:path w="229870" h="2208530">
                <a:moveTo>
                  <a:pt x="141782" y="1257808"/>
                </a:moveTo>
                <a:lnTo>
                  <a:pt x="141249" y="1260627"/>
                </a:lnTo>
                <a:lnTo>
                  <a:pt x="140093" y="1262100"/>
                </a:lnTo>
                <a:lnTo>
                  <a:pt x="143802" y="1262240"/>
                </a:lnTo>
                <a:lnTo>
                  <a:pt x="144310" y="1259408"/>
                </a:lnTo>
                <a:lnTo>
                  <a:pt x="145491" y="1257935"/>
                </a:lnTo>
                <a:lnTo>
                  <a:pt x="141782" y="1257808"/>
                </a:lnTo>
                <a:close/>
              </a:path>
              <a:path w="229870" h="2208530">
                <a:moveTo>
                  <a:pt x="126949" y="1251839"/>
                </a:moveTo>
                <a:lnTo>
                  <a:pt x="122758" y="1256474"/>
                </a:lnTo>
                <a:lnTo>
                  <a:pt x="125806" y="1258912"/>
                </a:lnTo>
                <a:lnTo>
                  <a:pt x="126949" y="1251839"/>
                </a:lnTo>
                <a:close/>
              </a:path>
              <a:path w="229870" h="2208530">
                <a:moveTo>
                  <a:pt x="100799" y="1230172"/>
                </a:moveTo>
                <a:lnTo>
                  <a:pt x="97993" y="1232611"/>
                </a:lnTo>
                <a:lnTo>
                  <a:pt x="96812" y="1242644"/>
                </a:lnTo>
                <a:lnTo>
                  <a:pt x="96812" y="1244536"/>
                </a:lnTo>
                <a:lnTo>
                  <a:pt x="97675" y="1241336"/>
                </a:lnTo>
                <a:lnTo>
                  <a:pt x="100511" y="1241336"/>
                </a:lnTo>
                <a:lnTo>
                  <a:pt x="99987" y="1237500"/>
                </a:lnTo>
                <a:lnTo>
                  <a:pt x="102831" y="1234389"/>
                </a:lnTo>
                <a:lnTo>
                  <a:pt x="100799" y="1230172"/>
                </a:lnTo>
                <a:close/>
              </a:path>
              <a:path w="229870" h="2208530">
                <a:moveTo>
                  <a:pt x="100511" y="1241336"/>
                </a:moveTo>
                <a:lnTo>
                  <a:pt x="97675" y="1241336"/>
                </a:lnTo>
                <a:lnTo>
                  <a:pt x="98323" y="1243304"/>
                </a:lnTo>
                <a:lnTo>
                  <a:pt x="100799" y="1243444"/>
                </a:lnTo>
                <a:lnTo>
                  <a:pt x="100511" y="1241336"/>
                </a:lnTo>
                <a:close/>
              </a:path>
              <a:path w="229870" h="2208530">
                <a:moveTo>
                  <a:pt x="100799" y="1142847"/>
                </a:moveTo>
                <a:lnTo>
                  <a:pt x="100520" y="1145387"/>
                </a:lnTo>
                <a:lnTo>
                  <a:pt x="101053" y="1147013"/>
                </a:lnTo>
                <a:lnTo>
                  <a:pt x="102806" y="1147292"/>
                </a:lnTo>
                <a:lnTo>
                  <a:pt x="102958" y="1145971"/>
                </a:lnTo>
                <a:lnTo>
                  <a:pt x="103822" y="1145971"/>
                </a:lnTo>
                <a:lnTo>
                  <a:pt x="103822" y="1144016"/>
                </a:lnTo>
                <a:lnTo>
                  <a:pt x="102425" y="1144016"/>
                </a:lnTo>
                <a:lnTo>
                  <a:pt x="100799" y="1142847"/>
                </a:lnTo>
                <a:close/>
              </a:path>
              <a:path w="229870" h="2208530">
                <a:moveTo>
                  <a:pt x="103822" y="1145971"/>
                </a:moveTo>
                <a:lnTo>
                  <a:pt x="102958" y="1145971"/>
                </a:lnTo>
                <a:lnTo>
                  <a:pt x="103822" y="1146162"/>
                </a:lnTo>
                <a:lnTo>
                  <a:pt x="103822" y="1145971"/>
                </a:lnTo>
                <a:close/>
              </a:path>
              <a:path w="229870" h="2208530">
                <a:moveTo>
                  <a:pt x="103822" y="1143965"/>
                </a:moveTo>
                <a:lnTo>
                  <a:pt x="102425" y="1144016"/>
                </a:lnTo>
                <a:lnTo>
                  <a:pt x="103822" y="1144016"/>
                </a:lnTo>
                <a:close/>
              </a:path>
              <a:path w="229870" h="2208530">
                <a:moveTo>
                  <a:pt x="179285" y="980884"/>
                </a:moveTo>
                <a:lnTo>
                  <a:pt x="178841" y="986345"/>
                </a:lnTo>
                <a:lnTo>
                  <a:pt x="180746" y="985901"/>
                </a:lnTo>
                <a:lnTo>
                  <a:pt x="180822" y="984491"/>
                </a:lnTo>
                <a:lnTo>
                  <a:pt x="182041" y="984364"/>
                </a:lnTo>
                <a:lnTo>
                  <a:pt x="181749" y="982586"/>
                </a:lnTo>
                <a:lnTo>
                  <a:pt x="179285" y="980884"/>
                </a:lnTo>
                <a:close/>
              </a:path>
              <a:path w="229870" h="2208530">
                <a:moveTo>
                  <a:pt x="89827" y="954963"/>
                </a:moveTo>
                <a:lnTo>
                  <a:pt x="88480" y="961555"/>
                </a:lnTo>
                <a:lnTo>
                  <a:pt x="90601" y="970076"/>
                </a:lnTo>
                <a:lnTo>
                  <a:pt x="98818" y="969314"/>
                </a:lnTo>
                <a:lnTo>
                  <a:pt x="101168" y="966736"/>
                </a:lnTo>
                <a:lnTo>
                  <a:pt x="99328" y="964653"/>
                </a:lnTo>
                <a:lnTo>
                  <a:pt x="96697" y="964653"/>
                </a:lnTo>
                <a:lnTo>
                  <a:pt x="91821" y="962698"/>
                </a:lnTo>
                <a:lnTo>
                  <a:pt x="91452" y="959815"/>
                </a:lnTo>
                <a:lnTo>
                  <a:pt x="91287" y="956640"/>
                </a:lnTo>
                <a:lnTo>
                  <a:pt x="89827" y="954963"/>
                </a:lnTo>
                <a:close/>
              </a:path>
              <a:path w="229870" h="2208530">
                <a:moveTo>
                  <a:pt x="98818" y="960488"/>
                </a:moveTo>
                <a:lnTo>
                  <a:pt x="95199" y="961809"/>
                </a:lnTo>
                <a:lnTo>
                  <a:pt x="96697" y="964653"/>
                </a:lnTo>
                <a:lnTo>
                  <a:pt x="99328" y="964653"/>
                </a:lnTo>
                <a:lnTo>
                  <a:pt x="98666" y="963904"/>
                </a:lnTo>
                <a:lnTo>
                  <a:pt x="98818" y="960488"/>
                </a:lnTo>
                <a:close/>
              </a:path>
              <a:path w="229870" h="2208530">
                <a:moveTo>
                  <a:pt x="102806" y="998067"/>
                </a:moveTo>
                <a:lnTo>
                  <a:pt x="102806" y="1000277"/>
                </a:lnTo>
                <a:lnTo>
                  <a:pt x="105270" y="1001991"/>
                </a:lnTo>
                <a:lnTo>
                  <a:pt x="105608" y="998270"/>
                </a:lnTo>
                <a:lnTo>
                  <a:pt x="103657" y="998270"/>
                </a:lnTo>
                <a:lnTo>
                  <a:pt x="102806" y="998067"/>
                </a:lnTo>
                <a:close/>
              </a:path>
              <a:path w="229870" h="2208530">
                <a:moveTo>
                  <a:pt x="105765" y="996543"/>
                </a:moveTo>
                <a:lnTo>
                  <a:pt x="103822" y="996962"/>
                </a:lnTo>
                <a:lnTo>
                  <a:pt x="103657" y="998270"/>
                </a:lnTo>
                <a:lnTo>
                  <a:pt x="105608" y="998270"/>
                </a:lnTo>
                <a:lnTo>
                  <a:pt x="105765" y="996543"/>
                </a:lnTo>
                <a:close/>
              </a:path>
              <a:path w="229870" h="2208530">
                <a:moveTo>
                  <a:pt x="104952" y="1118095"/>
                </a:moveTo>
                <a:lnTo>
                  <a:pt x="100761" y="1122743"/>
                </a:lnTo>
                <a:lnTo>
                  <a:pt x="103822" y="1125169"/>
                </a:lnTo>
                <a:lnTo>
                  <a:pt x="104952" y="1118095"/>
                </a:lnTo>
                <a:close/>
              </a:path>
              <a:path w="229870" h="2208530">
                <a:moveTo>
                  <a:pt x="118808" y="1125169"/>
                </a:moveTo>
                <a:lnTo>
                  <a:pt x="116827" y="1125169"/>
                </a:lnTo>
                <a:lnTo>
                  <a:pt x="116827" y="1127391"/>
                </a:lnTo>
                <a:lnTo>
                  <a:pt x="118808" y="1127391"/>
                </a:lnTo>
                <a:lnTo>
                  <a:pt x="118808" y="1125169"/>
                </a:lnTo>
                <a:close/>
              </a:path>
              <a:path w="229870" h="2208530">
                <a:moveTo>
                  <a:pt x="130835" y="1123911"/>
                </a:moveTo>
                <a:lnTo>
                  <a:pt x="129463" y="1130312"/>
                </a:lnTo>
                <a:lnTo>
                  <a:pt x="132803" y="1130693"/>
                </a:lnTo>
                <a:lnTo>
                  <a:pt x="133007" y="1129830"/>
                </a:lnTo>
                <a:lnTo>
                  <a:pt x="133603" y="1129423"/>
                </a:lnTo>
                <a:lnTo>
                  <a:pt x="134797" y="1129423"/>
                </a:lnTo>
                <a:lnTo>
                  <a:pt x="134797" y="1125169"/>
                </a:lnTo>
                <a:lnTo>
                  <a:pt x="130835" y="1123911"/>
                </a:lnTo>
                <a:close/>
              </a:path>
              <a:path w="229870" h="2208530">
                <a:moveTo>
                  <a:pt x="134797" y="1129423"/>
                </a:moveTo>
                <a:lnTo>
                  <a:pt x="133603" y="1129423"/>
                </a:lnTo>
                <a:lnTo>
                  <a:pt x="134797" y="1129588"/>
                </a:lnTo>
                <a:lnTo>
                  <a:pt x="134797" y="1129423"/>
                </a:lnTo>
                <a:close/>
              </a:path>
              <a:path w="229870" h="2208530">
                <a:moveTo>
                  <a:pt x="110807" y="998067"/>
                </a:moveTo>
                <a:lnTo>
                  <a:pt x="108813" y="998067"/>
                </a:lnTo>
                <a:lnTo>
                  <a:pt x="108813" y="1000277"/>
                </a:lnTo>
                <a:lnTo>
                  <a:pt x="110807" y="1000277"/>
                </a:lnTo>
                <a:lnTo>
                  <a:pt x="110807" y="998067"/>
                </a:lnTo>
                <a:close/>
              </a:path>
              <a:path w="229870" h="2208530">
                <a:moveTo>
                  <a:pt x="141782" y="1082065"/>
                </a:moveTo>
                <a:lnTo>
                  <a:pt x="141744" y="1086065"/>
                </a:lnTo>
                <a:lnTo>
                  <a:pt x="139306" y="1087424"/>
                </a:lnTo>
                <a:lnTo>
                  <a:pt x="138772" y="1090904"/>
                </a:lnTo>
                <a:lnTo>
                  <a:pt x="141046" y="1089558"/>
                </a:lnTo>
                <a:lnTo>
                  <a:pt x="146507" y="1084326"/>
                </a:lnTo>
                <a:lnTo>
                  <a:pt x="141782" y="1082065"/>
                </a:lnTo>
                <a:close/>
              </a:path>
              <a:path w="229870" h="2208530">
                <a:moveTo>
                  <a:pt x="158457" y="1083195"/>
                </a:moveTo>
                <a:lnTo>
                  <a:pt x="158102" y="1083195"/>
                </a:lnTo>
                <a:lnTo>
                  <a:pt x="155790" y="1085392"/>
                </a:lnTo>
                <a:lnTo>
                  <a:pt x="155864" y="1086866"/>
                </a:lnTo>
                <a:lnTo>
                  <a:pt x="155933" y="1087564"/>
                </a:lnTo>
                <a:lnTo>
                  <a:pt x="156425" y="1089075"/>
                </a:lnTo>
                <a:lnTo>
                  <a:pt x="157759" y="1089799"/>
                </a:lnTo>
                <a:lnTo>
                  <a:pt x="158064" y="1087564"/>
                </a:lnTo>
                <a:lnTo>
                  <a:pt x="159753" y="1086866"/>
                </a:lnTo>
                <a:lnTo>
                  <a:pt x="160781" y="1085392"/>
                </a:lnTo>
                <a:lnTo>
                  <a:pt x="158457" y="1083195"/>
                </a:lnTo>
                <a:close/>
              </a:path>
              <a:path w="229870" h="2208530">
                <a:moveTo>
                  <a:pt x="104825" y="1634693"/>
                </a:moveTo>
                <a:lnTo>
                  <a:pt x="103454" y="1636115"/>
                </a:lnTo>
                <a:lnTo>
                  <a:pt x="103454" y="1639912"/>
                </a:lnTo>
                <a:lnTo>
                  <a:pt x="104825" y="1641335"/>
                </a:lnTo>
                <a:lnTo>
                  <a:pt x="109413" y="1638160"/>
                </a:lnTo>
                <a:lnTo>
                  <a:pt x="109473" y="1638020"/>
                </a:lnTo>
                <a:lnTo>
                  <a:pt x="105803" y="1638020"/>
                </a:lnTo>
                <a:lnTo>
                  <a:pt x="105747" y="1636115"/>
                </a:lnTo>
                <a:lnTo>
                  <a:pt x="105968" y="1634883"/>
                </a:lnTo>
                <a:lnTo>
                  <a:pt x="104825" y="1634693"/>
                </a:lnTo>
                <a:close/>
              </a:path>
              <a:path w="229870" h="2208530">
                <a:moveTo>
                  <a:pt x="107797" y="1621459"/>
                </a:moveTo>
                <a:lnTo>
                  <a:pt x="106908" y="1626489"/>
                </a:lnTo>
                <a:lnTo>
                  <a:pt x="109461" y="1627720"/>
                </a:lnTo>
                <a:lnTo>
                  <a:pt x="109804" y="1631391"/>
                </a:lnTo>
                <a:lnTo>
                  <a:pt x="107670" y="1632699"/>
                </a:lnTo>
                <a:lnTo>
                  <a:pt x="107454" y="1636179"/>
                </a:lnTo>
                <a:lnTo>
                  <a:pt x="105803" y="1638020"/>
                </a:lnTo>
                <a:lnTo>
                  <a:pt x="109473" y="1638020"/>
                </a:lnTo>
                <a:lnTo>
                  <a:pt x="112183" y="1631726"/>
                </a:lnTo>
                <a:lnTo>
                  <a:pt x="112017" y="1625127"/>
                </a:lnTo>
                <a:lnTo>
                  <a:pt x="107797" y="1621459"/>
                </a:lnTo>
                <a:close/>
              </a:path>
              <a:path w="229870" h="2208530">
                <a:moveTo>
                  <a:pt x="202742" y="1573923"/>
                </a:moveTo>
                <a:lnTo>
                  <a:pt x="200736" y="1573923"/>
                </a:lnTo>
                <a:lnTo>
                  <a:pt x="200736" y="1577238"/>
                </a:lnTo>
                <a:lnTo>
                  <a:pt x="202742" y="1577238"/>
                </a:lnTo>
                <a:lnTo>
                  <a:pt x="202742" y="1573923"/>
                </a:lnTo>
                <a:close/>
              </a:path>
              <a:path w="229870" h="2208530">
                <a:moveTo>
                  <a:pt x="191897" y="1584579"/>
                </a:moveTo>
                <a:lnTo>
                  <a:pt x="187972" y="1587855"/>
                </a:lnTo>
                <a:lnTo>
                  <a:pt x="188734" y="1592719"/>
                </a:lnTo>
                <a:lnTo>
                  <a:pt x="191731" y="1595412"/>
                </a:lnTo>
                <a:lnTo>
                  <a:pt x="192785" y="1589011"/>
                </a:lnTo>
                <a:lnTo>
                  <a:pt x="195745" y="1588287"/>
                </a:lnTo>
                <a:lnTo>
                  <a:pt x="195548" y="1586090"/>
                </a:lnTo>
                <a:lnTo>
                  <a:pt x="193738" y="1586090"/>
                </a:lnTo>
                <a:lnTo>
                  <a:pt x="191897" y="1584579"/>
                </a:lnTo>
                <a:close/>
              </a:path>
              <a:path w="229870" h="2208530">
                <a:moveTo>
                  <a:pt x="194741" y="1562874"/>
                </a:moveTo>
                <a:lnTo>
                  <a:pt x="193141" y="1572310"/>
                </a:lnTo>
                <a:lnTo>
                  <a:pt x="192328" y="1576031"/>
                </a:lnTo>
                <a:lnTo>
                  <a:pt x="193738" y="1586090"/>
                </a:lnTo>
                <a:lnTo>
                  <a:pt x="195548" y="1586090"/>
                </a:lnTo>
                <a:lnTo>
                  <a:pt x="195073" y="1580793"/>
                </a:lnTo>
                <a:lnTo>
                  <a:pt x="195576" y="1573957"/>
                </a:lnTo>
                <a:lnTo>
                  <a:pt x="195912" y="1567933"/>
                </a:lnTo>
                <a:lnTo>
                  <a:pt x="194741" y="1562874"/>
                </a:lnTo>
                <a:close/>
              </a:path>
              <a:path w="229870" h="2208530">
                <a:moveTo>
                  <a:pt x="136791" y="1625854"/>
                </a:moveTo>
                <a:lnTo>
                  <a:pt x="134073" y="1631480"/>
                </a:lnTo>
                <a:lnTo>
                  <a:pt x="140296" y="1629981"/>
                </a:lnTo>
                <a:lnTo>
                  <a:pt x="136791" y="1625854"/>
                </a:lnTo>
                <a:close/>
              </a:path>
              <a:path w="229870" h="2208530">
                <a:moveTo>
                  <a:pt x="49847" y="1523072"/>
                </a:moveTo>
                <a:lnTo>
                  <a:pt x="46812" y="1526806"/>
                </a:lnTo>
                <a:lnTo>
                  <a:pt x="53543" y="1526425"/>
                </a:lnTo>
                <a:lnTo>
                  <a:pt x="49847" y="1523072"/>
                </a:lnTo>
                <a:close/>
              </a:path>
              <a:path w="229870" h="2208530">
                <a:moveTo>
                  <a:pt x="100799" y="1347330"/>
                </a:moveTo>
                <a:lnTo>
                  <a:pt x="94716" y="1347597"/>
                </a:lnTo>
                <a:lnTo>
                  <a:pt x="94818" y="1361706"/>
                </a:lnTo>
                <a:lnTo>
                  <a:pt x="98018" y="1358265"/>
                </a:lnTo>
                <a:lnTo>
                  <a:pt x="99504" y="1352867"/>
                </a:lnTo>
                <a:lnTo>
                  <a:pt x="100799" y="1347330"/>
                </a:lnTo>
                <a:close/>
              </a:path>
              <a:path w="229870" h="2208530">
                <a:moveTo>
                  <a:pt x="65430" y="1498434"/>
                </a:moveTo>
                <a:lnTo>
                  <a:pt x="62814" y="1498765"/>
                </a:lnTo>
                <a:lnTo>
                  <a:pt x="63677" y="1501889"/>
                </a:lnTo>
                <a:lnTo>
                  <a:pt x="61470" y="1501889"/>
                </a:lnTo>
                <a:lnTo>
                  <a:pt x="61836" y="1504276"/>
                </a:lnTo>
                <a:lnTo>
                  <a:pt x="66306" y="1506232"/>
                </a:lnTo>
                <a:lnTo>
                  <a:pt x="65818" y="1501889"/>
                </a:lnTo>
                <a:lnTo>
                  <a:pt x="63677" y="1501889"/>
                </a:lnTo>
                <a:lnTo>
                  <a:pt x="61429" y="1501622"/>
                </a:lnTo>
                <a:lnTo>
                  <a:pt x="65788" y="1501622"/>
                </a:lnTo>
                <a:lnTo>
                  <a:pt x="65430" y="1498434"/>
                </a:lnTo>
                <a:close/>
              </a:path>
              <a:path w="229870" h="2208530">
                <a:moveTo>
                  <a:pt x="199123" y="1311160"/>
                </a:moveTo>
                <a:lnTo>
                  <a:pt x="197383" y="1315796"/>
                </a:lnTo>
                <a:lnTo>
                  <a:pt x="199732" y="1316380"/>
                </a:lnTo>
                <a:lnTo>
                  <a:pt x="199732" y="1315275"/>
                </a:lnTo>
                <a:lnTo>
                  <a:pt x="200532" y="1315072"/>
                </a:lnTo>
                <a:lnTo>
                  <a:pt x="200736" y="1314183"/>
                </a:lnTo>
                <a:lnTo>
                  <a:pt x="199123" y="1311160"/>
                </a:lnTo>
                <a:close/>
              </a:path>
              <a:path w="229870" h="2208530">
                <a:moveTo>
                  <a:pt x="226733" y="1348435"/>
                </a:moveTo>
                <a:lnTo>
                  <a:pt x="226885" y="1349908"/>
                </a:lnTo>
                <a:lnTo>
                  <a:pt x="222669" y="1351788"/>
                </a:lnTo>
                <a:lnTo>
                  <a:pt x="225729" y="1352867"/>
                </a:lnTo>
                <a:lnTo>
                  <a:pt x="226275" y="1352156"/>
                </a:lnTo>
                <a:lnTo>
                  <a:pt x="229781" y="1349527"/>
                </a:lnTo>
                <a:lnTo>
                  <a:pt x="226733" y="1348435"/>
                </a:lnTo>
                <a:close/>
              </a:path>
              <a:path w="229870" h="2208530">
                <a:moveTo>
                  <a:pt x="206730" y="1309751"/>
                </a:moveTo>
                <a:lnTo>
                  <a:pt x="205016" y="1311541"/>
                </a:lnTo>
                <a:lnTo>
                  <a:pt x="205828" y="1315453"/>
                </a:lnTo>
                <a:lnTo>
                  <a:pt x="207733" y="1316380"/>
                </a:lnTo>
                <a:lnTo>
                  <a:pt x="209118" y="1314958"/>
                </a:lnTo>
                <a:lnTo>
                  <a:pt x="209473" y="1309776"/>
                </a:lnTo>
                <a:lnTo>
                  <a:pt x="206730" y="1309751"/>
                </a:lnTo>
                <a:close/>
              </a:path>
              <a:path w="229870" h="2208530">
                <a:moveTo>
                  <a:pt x="10502" y="1498447"/>
                </a:moveTo>
                <a:lnTo>
                  <a:pt x="8877" y="1498765"/>
                </a:lnTo>
                <a:lnTo>
                  <a:pt x="5898" y="1502770"/>
                </a:lnTo>
                <a:lnTo>
                  <a:pt x="1398" y="1504578"/>
                </a:lnTo>
                <a:lnTo>
                  <a:pt x="0" y="1505461"/>
                </a:lnTo>
                <a:lnTo>
                  <a:pt x="0" y="1511949"/>
                </a:lnTo>
                <a:lnTo>
                  <a:pt x="3098" y="1511858"/>
                </a:lnTo>
                <a:lnTo>
                  <a:pt x="8648" y="1505610"/>
                </a:lnTo>
                <a:lnTo>
                  <a:pt x="15849" y="1504276"/>
                </a:lnTo>
                <a:lnTo>
                  <a:pt x="15455" y="1500720"/>
                </a:lnTo>
                <a:lnTo>
                  <a:pt x="15703" y="1499870"/>
                </a:lnTo>
                <a:lnTo>
                  <a:pt x="11874" y="1499870"/>
                </a:lnTo>
                <a:lnTo>
                  <a:pt x="10629" y="1499806"/>
                </a:lnTo>
                <a:lnTo>
                  <a:pt x="10502" y="1498447"/>
                </a:lnTo>
                <a:close/>
              </a:path>
              <a:path w="229870" h="2208530">
                <a:moveTo>
                  <a:pt x="13868" y="1494345"/>
                </a:moveTo>
                <a:lnTo>
                  <a:pt x="12153" y="1495005"/>
                </a:lnTo>
                <a:lnTo>
                  <a:pt x="13944" y="1499577"/>
                </a:lnTo>
                <a:lnTo>
                  <a:pt x="11874" y="1499870"/>
                </a:lnTo>
                <a:lnTo>
                  <a:pt x="15703" y="1499870"/>
                </a:lnTo>
                <a:lnTo>
                  <a:pt x="17195" y="1494751"/>
                </a:lnTo>
                <a:lnTo>
                  <a:pt x="13868" y="1494345"/>
                </a:lnTo>
                <a:close/>
              </a:path>
              <a:path w="229870" h="2208530">
                <a:moveTo>
                  <a:pt x="18453" y="1451991"/>
                </a:moveTo>
                <a:lnTo>
                  <a:pt x="14947" y="1453400"/>
                </a:lnTo>
                <a:lnTo>
                  <a:pt x="14846" y="1454061"/>
                </a:lnTo>
                <a:lnTo>
                  <a:pt x="14719" y="1456169"/>
                </a:lnTo>
                <a:lnTo>
                  <a:pt x="14681" y="1458798"/>
                </a:lnTo>
                <a:lnTo>
                  <a:pt x="16878" y="1458963"/>
                </a:lnTo>
                <a:lnTo>
                  <a:pt x="19297" y="1453691"/>
                </a:lnTo>
                <a:lnTo>
                  <a:pt x="19375" y="1453400"/>
                </a:lnTo>
                <a:lnTo>
                  <a:pt x="18453" y="1451991"/>
                </a:lnTo>
                <a:close/>
              </a:path>
              <a:path w="229870" h="2208530">
                <a:moveTo>
                  <a:pt x="19565" y="1453691"/>
                </a:moveTo>
                <a:lnTo>
                  <a:pt x="21551" y="1457985"/>
                </a:lnTo>
                <a:lnTo>
                  <a:pt x="25857" y="1458963"/>
                </a:lnTo>
                <a:lnTo>
                  <a:pt x="26031" y="1457096"/>
                </a:lnTo>
                <a:lnTo>
                  <a:pt x="21793" y="1457096"/>
                </a:lnTo>
                <a:lnTo>
                  <a:pt x="19565" y="1453691"/>
                </a:lnTo>
                <a:close/>
              </a:path>
              <a:path w="229870" h="2208530">
                <a:moveTo>
                  <a:pt x="20878" y="1451216"/>
                </a:moveTo>
                <a:lnTo>
                  <a:pt x="21793" y="1457096"/>
                </a:lnTo>
                <a:lnTo>
                  <a:pt x="26031" y="1457096"/>
                </a:lnTo>
                <a:lnTo>
                  <a:pt x="26314" y="1454061"/>
                </a:lnTo>
                <a:lnTo>
                  <a:pt x="24193" y="1451965"/>
                </a:lnTo>
                <a:lnTo>
                  <a:pt x="20878" y="1451216"/>
                </a:lnTo>
                <a:close/>
              </a:path>
              <a:path w="229870" h="2208530">
                <a:moveTo>
                  <a:pt x="19430" y="1453400"/>
                </a:moveTo>
                <a:lnTo>
                  <a:pt x="19565" y="1453691"/>
                </a:lnTo>
                <a:lnTo>
                  <a:pt x="19430" y="1453400"/>
                </a:lnTo>
                <a:close/>
              </a:path>
              <a:path w="229870" h="2208530">
                <a:moveTo>
                  <a:pt x="126796" y="1380490"/>
                </a:moveTo>
                <a:lnTo>
                  <a:pt x="124917" y="1381544"/>
                </a:lnTo>
                <a:lnTo>
                  <a:pt x="124697" y="1381544"/>
                </a:lnTo>
                <a:lnTo>
                  <a:pt x="123088" y="1386090"/>
                </a:lnTo>
                <a:lnTo>
                  <a:pt x="126796" y="1384922"/>
                </a:lnTo>
                <a:lnTo>
                  <a:pt x="126796" y="1381544"/>
                </a:lnTo>
                <a:lnTo>
                  <a:pt x="124917" y="1381544"/>
                </a:lnTo>
                <a:lnTo>
                  <a:pt x="124810" y="1381225"/>
                </a:lnTo>
                <a:lnTo>
                  <a:pt x="126796" y="1381225"/>
                </a:lnTo>
                <a:lnTo>
                  <a:pt x="126796" y="1380490"/>
                </a:lnTo>
                <a:close/>
              </a:path>
              <a:path w="229870" h="2208530">
                <a:moveTo>
                  <a:pt x="123456" y="1377188"/>
                </a:moveTo>
                <a:lnTo>
                  <a:pt x="122796" y="1380490"/>
                </a:lnTo>
                <a:lnTo>
                  <a:pt x="124789" y="1381162"/>
                </a:lnTo>
                <a:lnTo>
                  <a:pt x="123456" y="1377188"/>
                </a:lnTo>
                <a:close/>
              </a:path>
              <a:path w="229870" h="2208530">
                <a:moveTo>
                  <a:pt x="163309" y="1451203"/>
                </a:moveTo>
                <a:lnTo>
                  <a:pt x="163499" y="1455661"/>
                </a:lnTo>
                <a:lnTo>
                  <a:pt x="165785" y="1456740"/>
                </a:lnTo>
                <a:lnTo>
                  <a:pt x="166585" y="1455483"/>
                </a:lnTo>
                <a:lnTo>
                  <a:pt x="167081" y="1453794"/>
                </a:lnTo>
                <a:lnTo>
                  <a:pt x="166750" y="1451216"/>
                </a:lnTo>
                <a:lnTo>
                  <a:pt x="163309" y="1451203"/>
                </a:lnTo>
                <a:close/>
              </a:path>
              <a:path w="229870" h="2208530">
                <a:moveTo>
                  <a:pt x="177774" y="744969"/>
                </a:moveTo>
                <a:lnTo>
                  <a:pt x="177850" y="746696"/>
                </a:lnTo>
                <a:lnTo>
                  <a:pt x="177609" y="748792"/>
                </a:lnTo>
                <a:lnTo>
                  <a:pt x="179768" y="748284"/>
                </a:lnTo>
                <a:lnTo>
                  <a:pt x="179768" y="746074"/>
                </a:lnTo>
                <a:lnTo>
                  <a:pt x="178762" y="746061"/>
                </a:lnTo>
                <a:lnTo>
                  <a:pt x="178587" y="745172"/>
                </a:lnTo>
                <a:lnTo>
                  <a:pt x="177774" y="744969"/>
                </a:lnTo>
                <a:close/>
              </a:path>
              <a:path w="229870" h="2208530">
                <a:moveTo>
                  <a:pt x="179768" y="746061"/>
                </a:moveTo>
                <a:lnTo>
                  <a:pt x="178765" y="746074"/>
                </a:lnTo>
                <a:lnTo>
                  <a:pt x="179768" y="746074"/>
                </a:lnTo>
                <a:close/>
              </a:path>
              <a:path w="229870" h="2208530">
                <a:moveTo>
                  <a:pt x="160614" y="880097"/>
                </a:moveTo>
                <a:lnTo>
                  <a:pt x="157848" y="880097"/>
                </a:lnTo>
                <a:lnTo>
                  <a:pt x="157721" y="882815"/>
                </a:lnTo>
                <a:lnTo>
                  <a:pt x="160781" y="882015"/>
                </a:lnTo>
                <a:lnTo>
                  <a:pt x="160614" y="880097"/>
                </a:lnTo>
                <a:close/>
              </a:path>
              <a:path w="229870" h="2208530">
                <a:moveTo>
                  <a:pt x="154749" y="877582"/>
                </a:moveTo>
                <a:lnTo>
                  <a:pt x="154749" y="880910"/>
                </a:lnTo>
                <a:lnTo>
                  <a:pt x="157848" y="880097"/>
                </a:lnTo>
                <a:lnTo>
                  <a:pt x="160614" y="880097"/>
                </a:lnTo>
                <a:lnTo>
                  <a:pt x="160589" y="879805"/>
                </a:lnTo>
                <a:lnTo>
                  <a:pt x="155790" y="879805"/>
                </a:lnTo>
                <a:lnTo>
                  <a:pt x="155536" y="878941"/>
                </a:lnTo>
                <a:lnTo>
                  <a:pt x="155740" y="877620"/>
                </a:lnTo>
                <a:lnTo>
                  <a:pt x="154749" y="877582"/>
                </a:lnTo>
                <a:close/>
              </a:path>
              <a:path w="229870" h="2208530">
                <a:moveTo>
                  <a:pt x="157759" y="877087"/>
                </a:moveTo>
                <a:lnTo>
                  <a:pt x="155790" y="879805"/>
                </a:lnTo>
                <a:lnTo>
                  <a:pt x="160589" y="879805"/>
                </a:lnTo>
                <a:lnTo>
                  <a:pt x="160400" y="877646"/>
                </a:lnTo>
                <a:lnTo>
                  <a:pt x="157759" y="877087"/>
                </a:lnTo>
                <a:close/>
              </a:path>
              <a:path w="229870" h="2208530">
                <a:moveTo>
                  <a:pt x="194741" y="718426"/>
                </a:moveTo>
                <a:lnTo>
                  <a:pt x="195021" y="722782"/>
                </a:lnTo>
                <a:lnTo>
                  <a:pt x="190536" y="722782"/>
                </a:lnTo>
                <a:lnTo>
                  <a:pt x="190753" y="726173"/>
                </a:lnTo>
                <a:lnTo>
                  <a:pt x="193103" y="727798"/>
                </a:lnTo>
                <a:lnTo>
                  <a:pt x="192633" y="728497"/>
                </a:lnTo>
                <a:lnTo>
                  <a:pt x="195745" y="727278"/>
                </a:lnTo>
                <a:lnTo>
                  <a:pt x="195148" y="724636"/>
                </a:lnTo>
                <a:lnTo>
                  <a:pt x="195792" y="722782"/>
                </a:lnTo>
                <a:lnTo>
                  <a:pt x="195021" y="722782"/>
                </a:lnTo>
                <a:lnTo>
                  <a:pt x="190474" y="721817"/>
                </a:lnTo>
                <a:lnTo>
                  <a:pt x="196127" y="721817"/>
                </a:lnTo>
                <a:lnTo>
                  <a:pt x="197015" y="719264"/>
                </a:lnTo>
                <a:lnTo>
                  <a:pt x="194741" y="718426"/>
                </a:lnTo>
                <a:close/>
              </a:path>
              <a:path w="229870" h="2208530">
                <a:moveTo>
                  <a:pt x="200748" y="723950"/>
                </a:moveTo>
                <a:lnTo>
                  <a:pt x="198754" y="723950"/>
                </a:lnTo>
                <a:lnTo>
                  <a:pt x="198754" y="726173"/>
                </a:lnTo>
                <a:lnTo>
                  <a:pt x="200748" y="726173"/>
                </a:lnTo>
                <a:lnTo>
                  <a:pt x="200748" y="723950"/>
                </a:lnTo>
                <a:close/>
              </a:path>
              <a:path w="229870" h="2208530">
                <a:moveTo>
                  <a:pt x="209782" y="722058"/>
                </a:moveTo>
                <a:lnTo>
                  <a:pt x="206806" y="722058"/>
                </a:lnTo>
                <a:lnTo>
                  <a:pt x="207378" y="723988"/>
                </a:lnTo>
                <a:lnTo>
                  <a:pt x="209740" y="723963"/>
                </a:lnTo>
                <a:lnTo>
                  <a:pt x="209782" y="722058"/>
                </a:lnTo>
                <a:close/>
              </a:path>
              <a:path w="229870" h="2208530">
                <a:moveTo>
                  <a:pt x="209829" y="719886"/>
                </a:moveTo>
                <a:lnTo>
                  <a:pt x="205752" y="720090"/>
                </a:lnTo>
                <a:lnTo>
                  <a:pt x="205752" y="720648"/>
                </a:lnTo>
                <a:lnTo>
                  <a:pt x="204443" y="720956"/>
                </a:lnTo>
                <a:lnTo>
                  <a:pt x="203758" y="722858"/>
                </a:lnTo>
                <a:lnTo>
                  <a:pt x="206806" y="722058"/>
                </a:lnTo>
                <a:lnTo>
                  <a:pt x="209782" y="722058"/>
                </a:lnTo>
                <a:lnTo>
                  <a:pt x="209829" y="719886"/>
                </a:lnTo>
                <a:close/>
              </a:path>
              <a:path w="229870" h="2208530">
                <a:moveTo>
                  <a:pt x="203758" y="717334"/>
                </a:moveTo>
                <a:lnTo>
                  <a:pt x="203717" y="720090"/>
                </a:lnTo>
                <a:lnTo>
                  <a:pt x="203593" y="721156"/>
                </a:lnTo>
                <a:lnTo>
                  <a:pt x="204443" y="720956"/>
                </a:lnTo>
                <a:lnTo>
                  <a:pt x="204736" y="720140"/>
                </a:lnTo>
                <a:lnTo>
                  <a:pt x="205752" y="720090"/>
                </a:lnTo>
                <a:lnTo>
                  <a:pt x="205752" y="718439"/>
                </a:lnTo>
                <a:lnTo>
                  <a:pt x="204734" y="718426"/>
                </a:lnTo>
                <a:lnTo>
                  <a:pt x="204571" y="717537"/>
                </a:lnTo>
                <a:lnTo>
                  <a:pt x="203758" y="717334"/>
                </a:lnTo>
                <a:close/>
              </a:path>
              <a:path w="229870" h="2208530">
                <a:moveTo>
                  <a:pt x="205752" y="718426"/>
                </a:moveTo>
                <a:lnTo>
                  <a:pt x="204736" y="718439"/>
                </a:lnTo>
                <a:lnTo>
                  <a:pt x="205752" y="718439"/>
                </a:lnTo>
                <a:close/>
              </a:path>
              <a:path w="229870" h="2208530">
                <a:moveTo>
                  <a:pt x="94576" y="743483"/>
                </a:moveTo>
                <a:lnTo>
                  <a:pt x="92824" y="747166"/>
                </a:lnTo>
                <a:lnTo>
                  <a:pt x="94907" y="748982"/>
                </a:lnTo>
                <a:lnTo>
                  <a:pt x="97675" y="752386"/>
                </a:lnTo>
                <a:lnTo>
                  <a:pt x="99822" y="748284"/>
                </a:lnTo>
                <a:lnTo>
                  <a:pt x="98450" y="745680"/>
                </a:lnTo>
                <a:lnTo>
                  <a:pt x="94576" y="743483"/>
                </a:lnTo>
                <a:close/>
              </a:path>
              <a:path w="229870" h="2208530">
                <a:moveTo>
                  <a:pt x="162763" y="872490"/>
                </a:moveTo>
                <a:lnTo>
                  <a:pt x="161378" y="872490"/>
                </a:lnTo>
                <a:lnTo>
                  <a:pt x="162763" y="874280"/>
                </a:lnTo>
                <a:lnTo>
                  <a:pt x="162763" y="872490"/>
                </a:lnTo>
                <a:close/>
              </a:path>
              <a:path w="229870" h="2208530">
                <a:moveTo>
                  <a:pt x="162763" y="868756"/>
                </a:moveTo>
                <a:lnTo>
                  <a:pt x="158788" y="868756"/>
                </a:lnTo>
                <a:lnTo>
                  <a:pt x="158026" y="872909"/>
                </a:lnTo>
                <a:lnTo>
                  <a:pt x="161378" y="872490"/>
                </a:lnTo>
                <a:lnTo>
                  <a:pt x="162763" y="872490"/>
                </a:lnTo>
                <a:lnTo>
                  <a:pt x="162763" y="868756"/>
                </a:lnTo>
                <a:close/>
              </a:path>
              <a:path w="229870" h="2208530">
                <a:moveTo>
                  <a:pt x="52292" y="868756"/>
                </a:moveTo>
                <a:lnTo>
                  <a:pt x="48844" y="868756"/>
                </a:lnTo>
                <a:lnTo>
                  <a:pt x="50584" y="870178"/>
                </a:lnTo>
                <a:lnTo>
                  <a:pt x="48882" y="875360"/>
                </a:lnTo>
                <a:lnTo>
                  <a:pt x="51842" y="875360"/>
                </a:lnTo>
                <a:lnTo>
                  <a:pt x="52292" y="868756"/>
                </a:lnTo>
                <a:close/>
              </a:path>
              <a:path w="229870" h="2208530">
                <a:moveTo>
                  <a:pt x="44843" y="864323"/>
                </a:moveTo>
                <a:lnTo>
                  <a:pt x="43394" y="867638"/>
                </a:lnTo>
                <a:lnTo>
                  <a:pt x="42252" y="870648"/>
                </a:lnTo>
                <a:lnTo>
                  <a:pt x="44843" y="873163"/>
                </a:lnTo>
                <a:lnTo>
                  <a:pt x="45529" y="870978"/>
                </a:lnTo>
                <a:lnTo>
                  <a:pt x="47891" y="870648"/>
                </a:lnTo>
                <a:lnTo>
                  <a:pt x="48844" y="868756"/>
                </a:lnTo>
                <a:lnTo>
                  <a:pt x="52292" y="868756"/>
                </a:lnTo>
                <a:lnTo>
                  <a:pt x="52374" y="867638"/>
                </a:lnTo>
                <a:lnTo>
                  <a:pt x="48844" y="867638"/>
                </a:lnTo>
                <a:lnTo>
                  <a:pt x="48560" y="865441"/>
                </a:lnTo>
                <a:lnTo>
                  <a:pt x="46189" y="865441"/>
                </a:lnTo>
                <a:lnTo>
                  <a:pt x="44843" y="864323"/>
                </a:lnTo>
                <a:close/>
              </a:path>
              <a:path w="229870" h="2208530">
                <a:moveTo>
                  <a:pt x="49847" y="862126"/>
                </a:moveTo>
                <a:lnTo>
                  <a:pt x="48348" y="864704"/>
                </a:lnTo>
                <a:lnTo>
                  <a:pt x="50177" y="866876"/>
                </a:lnTo>
                <a:lnTo>
                  <a:pt x="48844" y="867638"/>
                </a:lnTo>
                <a:lnTo>
                  <a:pt x="52374" y="867638"/>
                </a:lnTo>
                <a:lnTo>
                  <a:pt x="52489" y="866063"/>
                </a:lnTo>
                <a:lnTo>
                  <a:pt x="49847" y="862126"/>
                </a:lnTo>
                <a:close/>
              </a:path>
              <a:path w="229870" h="2208530">
                <a:moveTo>
                  <a:pt x="48552" y="865377"/>
                </a:moveTo>
                <a:lnTo>
                  <a:pt x="46189" y="865441"/>
                </a:lnTo>
                <a:lnTo>
                  <a:pt x="48560" y="865441"/>
                </a:lnTo>
                <a:close/>
              </a:path>
              <a:path w="229870" h="2208530">
                <a:moveTo>
                  <a:pt x="75476" y="701662"/>
                </a:moveTo>
                <a:lnTo>
                  <a:pt x="73837" y="701852"/>
                </a:lnTo>
                <a:lnTo>
                  <a:pt x="74244" y="704519"/>
                </a:lnTo>
                <a:lnTo>
                  <a:pt x="72078" y="704519"/>
                </a:lnTo>
                <a:lnTo>
                  <a:pt x="72821" y="707377"/>
                </a:lnTo>
                <a:lnTo>
                  <a:pt x="75831" y="709079"/>
                </a:lnTo>
                <a:lnTo>
                  <a:pt x="75613" y="704519"/>
                </a:lnTo>
                <a:lnTo>
                  <a:pt x="74244" y="704519"/>
                </a:lnTo>
                <a:lnTo>
                  <a:pt x="72008" y="704253"/>
                </a:lnTo>
                <a:lnTo>
                  <a:pt x="75600" y="704253"/>
                </a:lnTo>
                <a:lnTo>
                  <a:pt x="75476" y="701662"/>
                </a:lnTo>
                <a:close/>
              </a:path>
              <a:path w="229870" h="2208530">
                <a:moveTo>
                  <a:pt x="99339" y="699909"/>
                </a:moveTo>
                <a:lnTo>
                  <a:pt x="100228" y="707707"/>
                </a:lnTo>
                <a:lnTo>
                  <a:pt x="102806" y="707377"/>
                </a:lnTo>
                <a:lnTo>
                  <a:pt x="103657" y="706094"/>
                </a:lnTo>
                <a:lnTo>
                  <a:pt x="104139" y="704405"/>
                </a:lnTo>
                <a:lnTo>
                  <a:pt x="103822" y="701852"/>
                </a:lnTo>
                <a:lnTo>
                  <a:pt x="99339" y="699909"/>
                </a:lnTo>
                <a:close/>
              </a:path>
              <a:path w="229870" h="2208530">
                <a:moveTo>
                  <a:pt x="1460" y="1581340"/>
                </a:moveTo>
                <a:lnTo>
                  <a:pt x="0" y="1581632"/>
                </a:lnTo>
                <a:lnTo>
                  <a:pt x="0" y="1586199"/>
                </a:lnTo>
                <a:lnTo>
                  <a:pt x="1295" y="1587639"/>
                </a:lnTo>
                <a:lnTo>
                  <a:pt x="1460" y="1581340"/>
                </a:lnTo>
                <a:close/>
              </a:path>
              <a:path w="229870" h="2208530">
                <a:moveTo>
                  <a:pt x="2882" y="2042579"/>
                </a:moveTo>
                <a:lnTo>
                  <a:pt x="165" y="2048167"/>
                </a:lnTo>
                <a:lnTo>
                  <a:pt x="6388" y="2046655"/>
                </a:lnTo>
                <a:lnTo>
                  <a:pt x="2882" y="2042579"/>
                </a:lnTo>
                <a:close/>
              </a:path>
              <a:path w="229870" h="2208530">
                <a:moveTo>
                  <a:pt x="106819" y="1892236"/>
                </a:moveTo>
                <a:lnTo>
                  <a:pt x="104825" y="1892236"/>
                </a:lnTo>
                <a:lnTo>
                  <a:pt x="104825" y="1896668"/>
                </a:lnTo>
                <a:lnTo>
                  <a:pt x="106819" y="1896668"/>
                </a:lnTo>
                <a:lnTo>
                  <a:pt x="106819" y="1892236"/>
                </a:lnTo>
                <a:close/>
              </a:path>
              <a:path w="229870" h="2208530">
                <a:moveTo>
                  <a:pt x="157759" y="1895551"/>
                </a:moveTo>
                <a:lnTo>
                  <a:pt x="155981" y="1897621"/>
                </a:lnTo>
                <a:lnTo>
                  <a:pt x="151663" y="1904898"/>
                </a:lnTo>
                <a:lnTo>
                  <a:pt x="158788" y="1904415"/>
                </a:lnTo>
                <a:lnTo>
                  <a:pt x="158064" y="1899627"/>
                </a:lnTo>
                <a:lnTo>
                  <a:pt x="161023" y="1897557"/>
                </a:lnTo>
                <a:lnTo>
                  <a:pt x="157759" y="1895551"/>
                </a:lnTo>
                <a:close/>
              </a:path>
              <a:path w="229870" h="2208530">
                <a:moveTo>
                  <a:pt x="86575" y="1901850"/>
                </a:moveTo>
                <a:lnTo>
                  <a:pt x="84810" y="1902180"/>
                </a:lnTo>
                <a:lnTo>
                  <a:pt x="84493" y="1903691"/>
                </a:lnTo>
                <a:lnTo>
                  <a:pt x="83388" y="1904301"/>
                </a:lnTo>
                <a:lnTo>
                  <a:pt x="83819" y="1906612"/>
                </a:lnTo>
                <a:lnTo>
                  <a:pt x="86613" y="1908378"/>
                </a:lnTo>
                <a:lnTo>
                  <a:pt x="86575" y="1901850"/>
                </a:lnTo>
                <a:close/>
              </a:path>
              <a:path w="229870" h="2208530">
                <a:moveTo>
                  <a:pt x="104470" y="2019173"/>
                </a:moveTo>
                <a:lnTo>
                  <a:pt x="102806" y="2019363"/>
                </a:lnTo>
                <a:lnTo>
                  <a:pt x="103657" y="2022475"/>
                </a:lnTo>
                <a:lnTo>
                  <a:pt x="101461" y="2022475"/>
                </a:lnTo>
                <a:lnTo>
                  <a:pt x="101828" y="2024862"/>
                </a:lnTo>
                <a:lnTo>
                  <a:pt x="104825" y="2026577"/>
                </a:lnTo>
                <a:lnTo>
                  <a:pt x="104628" y="2022475"/>
                </a:lnTo>
                <a:lnTo>
                  <a:pt x="103657" y="2022475"/>
                </a:lnTo>
                <a:lnTo>
                  <a:pt x="101422" y="2022221"/>
                </a:lnTo>
                <a:lnTo>
                  <a:pt x="104616" y="2022221"/>
                </a:lnTo>
                <a:lnTo>
                  <a:pt x="104470" y="2019173"/>
                </a:lnTo>
                <a:close/>
              </a:path>
              <a:path w="229870" h="2208530">
                <a:moveTo>
                  <a:pt x="101930" y="1953717"/>
                </a:moveTo>
                <a:lnTo>
                  <a:pt x="104025" y="1960219"/>
                </a:lnTo>
                <a:lnTo>
                  <a:pt x="105803" y="1960765"/>
                </a:lnTo>
                <a:lnTo>
                  <a:pt x="106667" y="1959483"/>
                </a:lnTo>
                <a:lnTo>
                  <a:pt x="107149" y="1957806"/>
                </a:lnTo>
                <a:lnTo>
                  <a:pt x="106819" y="1955228"/>
                </a:lnTo>
                <a:lnTo>
                  <a:pt x="101930" y="1953717"/>
                </a:lnTo>
                <a:close/>
              </a:path>
              <a:path w="229870" h="2208530">
                <a:moveTo>
                  <a:pt x="75145" y="2006841"/>
                </a:moveTo>
                <a:lnTo>
                  <a:pt x="72821" y="2007184"/>
                </a:lnTo>
                <a:lnTo>
                  <a:pt x="72135" y="2008784"/>
                </a:lnTo>
                <a:lnTo>
                  <a:pt x="74015" y="2014880"/>
                </a:lnTo>
                <a:lnTo>
                  <a:pt x="74828" y="2018233"/>
                </a:lnTo>
                <a:lnTo>
                  <a:pt x="77292" y="2016569"/>
                </a:lnTo>
                <a:lnTo>
                  <a:pt x="78358" y="2013305"/>
                </a:lnTo>
                <a:lnTo>
                  <a:pt x="77825" y="2008301"/>
                </a:lnTo>
                <a:lnTo>
                  <a:pt x="76682" y="2007362"/>
                </a:lnTo>
                <a:lnTo>
                  <a:pt x="75145" y="2006841"/>
                </a:lnTo>
                <a:close/>
              </a:path>
              <a:path w="229870" h="2208530">
                <a:moveTo>
                  <a:pt x="78841" y="2000554"/>
                </a:moveTo>
                <a:lnTo>
                  <a:pt x="76606" y="2003831"/>
                </a:lnTo>
                <a:lnTo>
                  <a:pt x="79133" y="2009241"/>
                </a:lnTo>
                <a:lnTo>
                  <a:pt x="82829" y="2009394"/>
                </a:lnTo>
                <a:lnTo>
                  <a:pt x="81851" y="2006053"/>
                </a:lnTo>
                <a:lnTo>
                  <a:pt x="81660" y="2001862"/>
                </a:lnTo>
                <a:lnTo>
                  <a:pt x="78841" y="2000554"/>
                </a:lnTo>
                <a:close/>
              </a:path>
              <a:path w="229870" h="2208530">
                <a:moveTo>
                  <a:pt x="169454" y="1952579"/>
                </a:moveTo>
                <a:lnTo>
                  <a:pt x="164439" y="1954961"/>
                </a:lnTo>
                <a:lnTo>
                  <a:pt x="167779" y="1959673"/>
                </a:lnTo>
                <a:lnTo>
                  <a:pt x="168135" y="1954682"/>
                </a:lnTo>
                <a:lnTo>
                  <a:pt x="169454" y="1952579"/>
                </a:lnTo>
                <a:close/>
              </a:path>
              <a:path w="229870" h="2208530">
                <a:moveTo>
                  <a:pt x="171269" y="1949684"/>
                </a:moveTo>
                <a:lnTo>
                  <a:pt x="169454" y="1952579"/>
                </a:lnTo>
                <a:lnTo>
                  <a:pt x="171843" y="1951443"/>
                </a:lnTo>
                <a:lnTo>
                  <a:pt x="171269" y="1949684"/>
                </a:lnTo>
                <a:close/>
              </a:path>
              <a:path w="229870" h="2208530">
                <a:moveTo>
                  <a:pt x="168757" y="1941982"/>
                </a:moveTo>
                <a:lnTo>
                  <a:pt x="171269" y="1949684"/>
                </a:lnTo>
                <a:lnTo>
                  <a:pt x="174993" y="1943747"/>
                </a:lnTo>
                <a:lnTo>
                  <a:pt x="168757" y="1941982"/>
                </a:lnTo>
                <a:close/>
              </a:path>
              <a:path w="229870" h="2208530">
                <a:moveTo>
                  <a:pt x="209981" y="1993252"/>
                </a:moveTo>
                <a:lnTo>
                  <a:pt x="205663" y="1998027"/>
                </a:lnTo>
                <a:lnTo>
                  <a:pt x="208762" y="2003869"/>
                </a:lnTo>
                <a:lnTo>
                  <a:pt x="209981" y="1993252"/>
                </a:lnTo>
                <a:close/>
              </a:path>
              <a:path w="229870" h="2208530">
                <a:moveTo>
                  <a:pt x="156629" y="1938362"/>
                </a:moveTo>
                <a:lnTo>
                  <a:pt x="156743" y="1939975"/>
                </a:lnTo>
                <a:lnTo>
                  <a:pt x="157759" y="1943087"/>
                </a:lnTo>
                <a:lnTo>
                  <a:pt x="160400" y="1943430"/>
                </a:lnTo>
                <a:lnTo>
                  <a:pt x="161061" y="1941550"/>
                </a:lnTo>
                <a:lnTo>
                  <a:pt x="160781" y="1938655"/>
                </a:lnTo>
                <a:lnTo>
                  <a:pt x="156629" y="1938362"/>
                </a:lnTo>
                <a:close/>
              </a:path>
              <a:path w="229870" h="2208530">
                <a:moveTo>
                  <a:pt x="40868" y="1916557"/>
                </a:moveTo>
                <a:lnTo>
                  <a:pt x="40868" y="1920976"/>
                </a:lnTo>
                <a:lnTo>
                  <a:pt x="42722" y="1920824"/>
                </a:lnTo>
                <a:lnTo>
                  <a:pt x="44196" y="1920240"/>
                </a:lnTo>
                <a:lnTo>
                  <a:pt x="44843" y="1918754"/>
                </a:lnTo>
                <a:lnTo>
                  <a:pt x="43383" y="1918195"/>
                </a:lnTo>
                <a:lnTo>
                  <a:pt x="42329" y="1917128"/>
                </a:lnTo>
                <a:lnTo>
                  <a:pt x="40868" y="1916557"/>
                </a:lnTo>
                <a:close/>
              </a:path>
              <a:path w="229870" h="2208530">
                <a:moveTo>
                  <a:pt x="16878" y="2006092"/>
                </a:moveTo>
                <a:lnTo>
                  <a:pt x="16878" y="2010105"/>
                </a:lnTo>
                <a:lnTo>
                  <a:pt x="18834" y="2011997"/>
                </a:lnTo>
                <a:lnTo>
                  <a:pt x="20878" y="2013813"/>
                </a:lnTo>
                <a:lnTo>
                  <a:pt x="22478" y="2010587"/>
                </a:lnTo>
                <a:lnTo>
                  <a:pt x="21869" y="2010498"/>
                </a:lnTo>
                <a:lnTo>
                  <a:pt x="21226" y="2008543"/>
                </a:lnTo>
                <a:lnTo>
                  <a:pt x="20688" y="2008543"/>
                </a:lnTo>
                <a:lnTo>
                  <a:pt x="16878" y="2006092"/>
                </a:lnTo>
                <a:close/>
              </a:path>
              <a:path w="229870" h="2208530">
                <a:moveTo>
                  <a:pt x="22547" y="2010587"/>
                </a:moveTo>
                <a:lnTo>
                  <a:pt x="24041" y="2013369"/>
                </a:lnTo>
                <a:lnTo>
                  <a:pt x="25857" y="2011603"/>
                </a:lnTo>
                <a:lnTo>
                  <a:pt x="25857" y="2010841"/>
                </a:lnTo>
                <a:lnTo>
                  <a:pt x="24485" y="2010841"/>
                </a:lnTo>
                <a:lnTo>
                  <a:pt x="22547" y="2010587"/>
                </a:lnTo>
                <a:close/>
              </a:path>
              <a:path w="229870" h="2208530">
                <a:moveTo>
                  <a:pt x="22656" y="2006231"/>
                </a:moveTo>
                <a:lnTo>
                  <a:pt x="24485" y="2010841"/>
                </a:lnTo>
                <a:lnTo>
                  <a:pt x="25857" y="2010841"/>
                </a:lnTo>
                <a:lnTo>
                  <a:pt x="25857" y="2007184"/>
                </a:lnTo>
                <a:lnTo>
                  <a:pt x="22656" y="2006231"/>
                </a:lnTo>
                <a:close/>
              </a:path>
              <a:path w="229870" h="2208530">
                <a:moveTo>
                  <a:pt x="21869" y="2001672"/>
                </a:moveTo>
                <a:lnTo>
                  <a:pt x="20129" y="2004212"/>
                </a:lnTo>
                <a:lnTo>
                  <a:pt x="20688" y="2008543"/>
                </a:lnTo>
                <a:lnTo>
                  <a:pt x="21226" y="2008543"/>
                </a:lnTo>
                <a:lnTo>
                  <a:pt x="20688" y="2006904"/>
                </a:lnTo>
                <a:lnTo>
                  <a:pt x="24930" y="2003704"/>
                </a:lnTo>
                <a:lnTo>
                  <a:pt x="21869" y="2001672"/>
                </a:lnTo>
                <a:close/>
              </a:path>
              <a:path w="229870" h="2208530">
                <a:moveTo>
                  <a:pt x="53835" y="1987296"/>
                </a:moveTo>
                <a:lnTo>
                  <a:pt x="50876" y="1989137"/>
                </a:lnTo>
                <a:lnTo>
                  <a:pt x="47650" y="1990763"/>
                </a:lnTo>
                <a:lnTo>
                  <a:pt x="46850" y="1995030"/>
                </a:lnTo>
                <a:lnTo>
                  <a:pt x="51803" y="1995347"/>
                </a:lnTo>
                <a:lnTo>
                  <a:pt x="54127" y="1992782"/>
                </a:lnTo>
                <a:lnTo>
                  <a:pt x="53835" y="1987296"/>
                </a:lnTo>
                <a:close/>
              </a:path>
              <a:path w="229870" h="2208530">
                <a:moveTo>
                  <a:pt x="129806" y="1764030"/>
                </a:moveTo>
                <a:lnTo>
                  <a:pt x="129222" y="1764703"/>
                </a:lnTo>
                <a:lnTo>
                  <a:pt x="127431" y="1769249"/>
                </a:lnTo>
                <a:lnTo>
                  <a:pt x="129806" y="1769554"/>
                </a:lnTo>
                <a:lnTo>
                  <a:pt x="130365" y="1768881"/>
                </a:lnTo>
                <a:lnTo>
                  <a:pt x="132156" y="1764309"/>
                </a:lnTo>
                <a:lnTo>
                  <a:pt x="129806" y="1764030"/>
                </a:lnTo>
                <a:close/>
              </a:path>
              <a:path w="229870" h="2208530">
                <a:moveTo>
                  <a:pt x="148793" y="1775091"/>
                </a:moveTo>
                <a:lnTo>
                  <a:pt x="149225" y="1777174"/>
                </a:lnTo>
                <a:lnTo>
                  <a:pt x="147447" y="1781746"/>
                </a:lnTo>
                <a:lnTo>
                  <a:pt x="150774" y="1780603"/>
                </a:lnTo>
                <a:lnTo>
                  <a:pt x="150939" y="1777873"/>
                </a:lnTo>
                <a:lnTo>
                  <a:pt x="150990" y="1775244"/>
                </a:lnTo>
                <a:lnTo>
                  <a:pt x="148793" y="1775091"/>
                </a:lnTo>
                <a:close/>
              </a:path>
              <a:path w="229870" h="2208530">
                <a:moveTo>
                  <a:pt x="143802" y="1754085"/>
                </a:moveTo>
                <a:lnTo>
                  <a:pt x="144906" y="1760194"/>
                </a:lnTo>
                <a:lnTo>
                  <a:pt x="139433" y="1763369"/>
                </a:lnTo>
                <a:lnTo>
                  <a:pt x="141782" y="1767357"/>
                </a:lnTo>
                <a:lnTo>
                  <a:pt x="144399" y="1766150"/>
                </a:lnTo>
                <a:lnTo>
                  <a:pt x="148501" y="1756168"/>
                </a:lnTo>
                <a:lnTo>
                  <a:pt x="143802" y="1754085"/>
                </a:lnTo>
                <a:close/>
              </a:path>
              <a:path w="229870" h="2208530">
                <a:moveTo>
                  <a:pt x="41846" y="1719808"/>
                </a:moveTo>
                <a:lnTo>
                  <a:pt x="42951" y="1723237"/>
                </a:lnTo>
                <a:lnTo>
                  <a:pt x="40982" y="1726666"/>
                </a:lnTo>
                <a:lnTo>
                  <a:pt x="44843" y="1728647"/>
                </a:lnTo>
                <a:lnTo>
                  <a:pt x="45224" y="1724228"/>
                </a:lnTo>
                <a:lnTo>
                  <a:pt x="44843" y="1720570"/>
                </a:lnTo>
                <a:lnTo>
                  <a:pt x="41846" y="1719808"/>
                </a:lnTo>
                <a:close/>
              </a:path>
              <a:path w="229870" h="2208530">
                <a:moveTo>
                  <a:pt x="132803" y="1748548"/>
                </a:moveTo>
                <a:lnTo>
                  <a:pt x="133984" y="1751876"/>
                </a:lnTo>
                <a:lnTo>
                  <a:pt x="132206" y="1755101"/>
                </a:lnTo>
                <a:lnTo>
                  <a:pt x="135762" y="1757387"/>
                </a:lnTo>
                <a:lnTo>
                  <a:pt x="137147" y="1755965"/>
                </a:lnTo>
                <a:lnTo>
                  <a:pt x="136791" y="1752600"/>
                </a:lnTo>
                <a:lnTo>
                  <a:pt x="136791" y="1749755"/>
                </a:lnTo>
                <a:lnTo>
                  <a:pt x="135051" y="1749755"/>
                </a:lnTo>
                <a:lnTo>
                  <a:pt x="133692" y="1749399"/>
                </a:lnTo>
                <a:lnTo>
                  <a:pt x="132803" y="1748548"/>
                </a:lnTo>
                <a:close/>
              </a:path>
              <a:path w="229870" h="2208530">
                <a:moveTo>
                  <a:pt x="136791" y="1749653"/>
                </a:moveTo>
                <a:lnTo>
                  <a:pt x="135051" y="1749755"/>
                </a:lnTo>
                <a:lnTo>
                  <a:pt x="136791" y="1749755"/>
                </a:lnTo>
                <a:close/>
              </a:path>
              <a:path w="229870" h="2208530">
                <a:moveTo>
                  <a:pt x="20002" y="1737055"/>
                </a:moveTo>
                <a:lnTo>
                  <a:pt x="15811" y="1741690"/>
                </a:lnTo>
                <a:lnTo>
                  <a:pt x="18859" y="1744129"/>
                </a:lnTo>
                <a:lnTo>
                  <a:pt x="20002" y="1737055"/>
                </a:lnTo>
                <a:close/>
              </a:path>
              <a:path w="229870" h="2208530">
                <a:moveTo>
                  <a:pt x="23952" y="1728089"/>
                </a:moveTo>
                <a:lnTo>
                  <a:pt x="19888" y="1730883"/>
                </a:lnTo>
                <a:lnTo>
                  <a:pt x="25082" y="1731733"/>
                </a:lnTo>
                <a:lnTo>
                  <a:pt x="25260" y="1738160"/>
                </a:lnTo>
                <a:lnTo>
                  <a:pt x="27838" y="1741906"/>
                </a:lnTo>
                <a:lnTo>
                  <a:pt x="31280" y="1736318"/>
                </a:lnTo>
                <a:lnTo>
                  <a:pt x="23952" y="1728089"/>
                </a:lnTo>
                <a:close/>
              </a:path>
              <a:path w="229870" h="2208530">
                <a:moveTo>
                  <a:pt x="4343" y="1741830"/>
                </a:moveTo>
                <a:lnTo>
                  <a:pt x="1866" y="1744129"/>
                </a:lnTo>
                <a:lnTo>
                  <a:pt x="2158" y="1746072"/>
                </a:lnTo>
                <a:lnTo>
                  <a:pt x="0" y="1748567"/>
                </a:lnTo>
                <a:lnTo>
                  <a:pt x="0" y="1750027"/>
                </a:lnTo>
                <a:lnTo>
                  <a:pt x="1866" y="1750771"/>
                </a:lnTo>
                <a:lnTo>
                  <a:pt x="1142" y="1748078"/>
                </a:lnTo>
                <a:lnTo>
                  <a:pt x="4343" y="1741830"/>
                </a:lnTo>
                <a:close/>
              </a:path>
              <a:path w="229870" h="2208530">
                <a:moveTo>
                  <a:pt x="97828" y="1725345"/>
                </a:moveTo>
                <a:lnTo>
                  <a:pt x="97740" y="1728812"/>
                </a:lnTo>
                <a:lnTo>
                  <a:pt x="97256" y="1731848"/>
                </a:lnTo>
                <a:lnTo>
                  <a:pt x="99822" y="1731975"/>
                </a:lnTo>
                <a:lnTo>
                  <a:pt x="99930" y="1728266"/>
                </a:lnTo>
                <a:lnTo>
                  <a:pt x="99555" y="1726349"/>
                </a:lnTo>
                <a:lnTo>
                  <a:pt x="97828" y="1725345"/>
                </a:lnTo>
                <a:close/>
              </a:path>
              <a:path w="229870" h="2208530">
                <a:moveTo>
                  <a:pt x="118808" y="1804670"/>
                </a:moveTo>
                <a:lnTo>
                  <a:pt x="116700" y="1804670"/>
                </a:lnTo>
                <a:lnTo>
                  <a:pt x="117017" y="1806155"/>
                </a:lnTo>
                <a:lnTo>
                  <a:pt x="118808" y="1806028"/>
                </a:lnTo>
                <a:lnTo>
                  <a:pt x="118808" y="1804670"/>
                </a:lnTo>
                <a:close/>
              </a:path>
              <a:path w="229870" h="2208530">
                <a:moveTo>
                  <a:pt x="114871" y="1799082"/>
                </a:moveTo>
                <a:lnTo>
                  <a:pt x="116217" y="1803539"/>
                </a:lnTo>
                <a:lnTo>
                  <a:pt x="114795" y="1804924"/>
                </a:lnTo>
                <a:lnTo>
                  <a:pt x="116700" y="1804670"/>
                </a:lnTo>
                <a:lnTo>
                  <a:pt x="118808" y="1804670"/>
                </a:lnTo>
                <a:lnTo>
                  <a:pt x="118808" y="1800491"/>
                </a:lnTo>
                <a:lnTo>
                  <a:pt x="114871" y="1799082"/>
                </a:lnTo>
                <a:close/>
              </a:path>
              <a:path w="229870" h="2208530">
                <a:moveTo>
                  <a:pt x="70827" y="1792770"/>
                </a:moveTo>
                <a:lnTo>
                  <a:pt x="67830" y="1793849"/>
                </a:lnTo>
                <a:lnTo>
                  <a:pt x="67983" y="1795932"/>
                </a:lnTo>
                <a:lnTo>
                  <a:pt x="68478" y="1797570"/>
                </a:lnTo>
                <a:lnTo>
                  <a:pt x="69811" y="1798294"/>
                </a:lnTo>
                <a:lnTo>
                  <a:pt x="69621" y="1796338"/>
                </a:lnTo>
                <a:lnTo>
                  <a:pt x="70827" y="1792770"/>
                </a:lnTo>
                <a:close/>
              </a:path>
              <a:path w="229870" h="2208530">
                <a:moveTo>
                  <a:pt x="144792" y="1782826"/>
                </a:moveTo>
                <a:lnTo>
                  <a:pt x="146024" y="1789188"/>
                </a:lnTo>
                <a:lnTo>
                  <a:pt x="148348" y="1794357"/>
                </a:lnTo>
                <a:lnTo>
                  <a:pt x="151790" y="1798294"/>
                </a:lnTo>
                <a:lnTo>
                  <a:pt x="152488" y="1794916"/>
                </a:lnTo>
                <a:lnTo>
                  <a:pt x="150774" y="1794268"/>
                </a:lnTo>
                <a:lnTo>
                  <a:pt x="150774" y="1791665"/>
                </a:lnTo>
                <a:lnTo>
                  <a:pt x="146824" y="1790865"/>
                </a:lnTo>
                <a:lnTo>
                  <a:pt x="148348" y="1784070"/>
                </a:lnTo>
                <a:lnTo>
                  <a:pt x="144792" y="1782826"/>
                </a:lnTo>
                <a:close/>
              </a:path>
              <a:path w="229870" h="2208530">
                <a:moveTo>
                  <a:pt x="163791" y="1720926"/>
                </a:moveTo>
                <a:lnTo>
                  <a:pt x="161747" y="1720926"/>
                </a:lnTo>
                <a:lnTo>
                  <a:pt x="161747" y="1724240"/>
                </a:lnTo>
                <a:lnTo>
                  <a:pt x="163791" y="1724240"/>
                </a:lnTo>
                <a:lnTo>
                  <a:pt x="163791" y="1720926"/>
                </a:lnTo>
                <a:close/>
              </a:path>
              <a:path w="229870" h="2208530">
                <a:moveTo>
                  <a:pt x="13334" y="251269"/>
                </a:moveTo>
                <a:lnTo>
                  <a:pt x="14987" y="257340"/>
                </a:lnTo>
                <a:lnTo>
                  <a:pt x="15849" y="259740"/>
                </a:lnTo>
                <a:lnTo>
                  <a:pt x="16700" y="257340"/>
                </a:lnTo>
                <a:lnTo>
                  <a:pt x="18453" y="255981"/>
                </a:lnTo>
                <a:lnTo>
                  <a:pt x="17856" y="252006"/>
                </a:lnTo>
                <a:lnTo>
                  <a:pt x="13334" y="251269"/>
                </a:lnTo>
                <a:close/>
              </a:path>
              <a:path w="229870" h="2208530">
                <a:moveTo>
                  <a:pt x="49847" y="257530"/>
                </a:moveTo>
                <a:lnTo>
                  <a:pt x="47129" y="263144"/>
                </a:lnTo>
                <a:lnTo>
                  <a:pt x="53339" y="261645"/>
                </a:lnTo>
                <a:lnTo>
                  <a:pt x="49847" y="257530"/>
                </a:lnTo>
                <a:close/>
              </a:path>
              <a:path w="229870" h="2208530">
                <a:moveTo>
                  <a:pt x="23863" y="256425"/>
                </a:moveTo>
                <a:lnTo>
                  <a:pt x="23698" y="257733"/>
                </a:lnTo>
                <a:lnTo>
                  <a:pt x="22072" y="258927"/>
                </a:lnTo>
                <a:lnTo>
                  <a:pt x="23863" y="259740"/>
                </a:lnTo>
                <a:lnTo>
                  <a:pt x="23990" y="258432"/>
                </a:lnTo>
                <a:lnTo>
                  <a:pt x="25653" y="257238"/>
                </a:lnTo>
                <a:lnTo>
                  <a:pt x="23863" y="256425"/>
                </a:lnTo>
                <a:close/>
              </a:path>
              <a:path w="229870" h="2208530">
                <a:moveTo>
                  <a:pt x="193738" y="170218"/>
                </a:moveTo>
                <a:lnTo>
                  <a:pt x="193471" y="170891"/>
                </a:lnTo>
                <a:lnTo>
                  <a:pt x="191261" y="174459"/>
                </a:lnTo>
                <a:lnTo>
                  <a:pt x="193738" y="174637"/>
                </a:lnTo>
                <a:lnTo>
                  <a:pt x="194030" y="173964"/>
                </a:lnTo>
                <a:lnTo>
                  <a:pt x="196227" y="170357"/>
                </a:lnTo>
                <a:lnTo>
                  <a:pt x="193738" y="170218"/>
                </a:lnTo>
                <a:close/>
              </a:path>
              <a:path w="229870" h="2208530">
                <a:moveTo>
                  <a:pt x="61836" y="173532"/>
                </a:moveTo>
                <a:lnTo>
                  <a:pt x="60350" y="175475"/>
                </a:lnTo>
                <a:lnTo>
                  <a:pt x="57442" y="182854"/>
                </a:lnTo>
                <a:lnTo>
                  <a:pt x="60832" y="183476"/>
                </a:lnTo>
                <a:lnTo>
                  <a:pt x="60680" y="179666"/>
                </a:lnTo>
                <a:lnTo>
                  <a:pt x="67271" y="176390"/>
                </a:lnTo>
                <a:lnTo>
                  <a:pt x="61836" y="173532"/>
                </a:lnTo>
                <a:close/>
              </a:path>
              <a:path w="229870" h="2208530">
                <a:moveTo>
                  <a:pt x="67830" y="171323"/>
                </a:moveTo>
                <a:lnTo>
                  <a:pt x="65836" y="171323"/>
                </a:lnTo>
                <a:lnTo>
                  <a:pt x="65836" y="174637"/>
                </a:lnTo>
                <a:lnTo>
                  <a:pt x="67830" y="174637"/>
                </a:lnTo>
                <a:lnTo>
                  <a:pt x="67830" y="171323"/>
                </a:lnTo>
                <a:close/>
              </a:path>
              <a:path w="229870" h="2208530">
                <a:moveTo>
                  <a:pt x="74828" y="173532"/>
                </a:moveTo>
                <a:lnTo>
                  <a:pt x="74993" y="174828"/>
                </a:lnTo>
                <a:lnTo>
                  <a:pt x="74650" y="176669"/>
                </a:lnTo>
                <a:lnTo>
                  <a:pt x="75831" y="176847"/>
                </a:lnTo>
                <a:lnTo>
                  <a:pt x="75003" y="173545"/>
                </a:lnTo>
                <a:lnTo>
                  <a:pt x="74828" y="173532"/>
                </a:lnTo>
                <a:close/>
              </a:path>
              <a:path w="229870" h="2208530">
                <a:moveTo>
                  <a:pt x="75773" y="173600"/>
                </a:moveTo>
                <a:lnTo>
                  <a:pt x="78435" y="174548"/>
                </a:lnTo>
                <a:lnTo>
                  <a:pt x="78606" y="173659"/>
                </a:lnTo>
                <a:lnTo>
                  <a:pt x="76606" y="173659"/>
                </a:lnTo>
                <a:lnTo>
                  <a:pt x="75773" y="173600"/>
                </a:lnTo>
                <a:close/>
              </a:path>
              <a:path w="229870" h="2208530">
                <a:moveTo>
                  <a:pt x="76923" y="172173"/>
                </a:moveTo>
                <a:lnTo>
                  <a:pt x="76606" y="173659"/>
                </a:lnTo>
                <a:lnTo>
                  <a:pt x="78606" y="173659"/>
                </a:lnTo>
                <a:lnTo>
                  <a:pt x="78841" y="172440"/>
                </a:lnTo>
                <a:lnTo>
                  <a:pt x="76923" y="172173"/>
                </a:lnTo>
                <a:close/>
              </a:path>
              <a:path w="229870" h="2208530">
                <a:moveTo>
                  <a:pt x="74942" y="173304"/>
                </a:moveTo>
                <a:lnTo>
                  <a:pt x="75003" y="173545"/>
                </a:lnTo>
                <a:lnTo>
                  <a:pt x="75773" y="173600"/>
                </a:lnTo>
                <a:lnTo>
                  <a:pt x="74942" y="173304"/>
                </a:lnTo>
                <a:close/>
              </a:path>
              <a:path w="229870" h="2208530">
                <a:moveTo>
                  <a:pt x="70827" y="165785"/>
                </a:moveTo>
                <a:lnTo>
                  <a:pt x="70269" y="166458"/>
                </a:lnTo>
                <a:lnTo>
                  <a:pt x="68478" y="171030"/>
                </a:lnTo>
                <a:lnTo>
                  <a:pt x="70827" y="171323"/>
                </a:lnTo>
                <a:lnTo>
                  <a:pt x="70218" y="169354"/>
                </a:lnTo>
                <a:lnTo>
                  <a:pt x="73066" y="167241"/>
                </a:lnTo>
                <a:lnTo>
                  <a:pt x="73407" y="166612"/>
                </a:lnTo>
                <a:lnTo>
                  <a:pt x="70827" y="165785"/>
                </a:lnTo>
                <a:close/>
              </a:path>
              <a:path w="229870" h="2208530">
                <a:moveTo>
                  <a:pt x="76720" y="162966"/>
                </a:moveTo>
                <a:lnTo>
                  <a:pt x="75387" y="162966"/>
                </a:lnTo>
                <a:lnTo>
                  <a:pt x="73407" y="166612"/>
                </a:lnTo>
                <a:lnTo>
                  <a:pt x="73761" y="166725"/>
                </a:lnTo>
                <a:lnTo>
                  <a:pt x="73066" y="167241"/>
                </a:lnTo>
                <a:lnTo>
                  <a:pt x="72415" y="168440"/>
                </a:lnTo>
                <a:lnTo>
                  <a:pt x="74828" y="168008"/>
                </a:lnTo>
                <a:lnTo>
                  <a:pt x="77546" y="163931"/>
                </a:lnTo>
                <a:lnTo>
                  <a:pt x="76720" y="162966"/>
                </a:lnTo>
                <a:close/>
              </a:path>
              <a:path w="229870" h="2208530">
                <a:moveTo>
                  <a:pt x="74459" y="160323"/>
                </a:moveTo>
                <a:lnTo>
                  <a:pt x="74688" y="160604"/>
                </a:lnTo>
                <a:lnTo>
                  <a:pt x="71856" y="164680"/>
                </a:lnTo>
                <a:lnTo>
                  <a:pt x="75387" y="162966"/>
                </a:lnTo>
                <a:lnTo>
                  <a:pt x="76720" y="162966"/>
                </a:lnTo>
                <a:lnTo>
                  <a:pt x="74459" y="160323"/>
                </a:lnTo>
                <a:close/>
              </a:path>
              <a:path w="229870" h="2208530">
                <a:moveTo>
                  <a:pt x="70691" y="155711"/>
                </a:moveTo>
                <a:lnTo>
                  <a:pt x="67792" y="158927"/>
                </a:lnTo>
                <a:lnTo>
                  <a:pt x="70827" y="161366"/>
                </a:lnTo>
                <a:lnTo>
                  <a:pt x="71568" y="156784"/>
                </a:lnTo>
                <a:lnTo>
                  <a:pt x="70691" y="155711"/>
                </a:lnTo>
                <a:close/>
              </a:path>
              <a:path w="229870" h="2208530">
                <a:moveTo>
                  <a:pt x="73717" y="159414"/>
                </a:moveTo>
                <a:lnTo>
                  <a:pt x="74459" y="160323"/>
                </a:lnTo>
                <a:lnTo>
                  <a:pt x="73717" y="159414"/>
                </a:lnTo>
                <a:close/>
              </a:path>
              <a:path w="229870" h="2208530">
                <a:moveTo>
                  <a:pt x="74699" y="154292"/>
                </a:moveTo>
                <a:lnTo>
                  <a:pt x="71970" y="154292"/>
                </a:lnTo>
                <a:lnTo>
                  <a:pt x="71568" y="156784"/>
                </a:lnTo>
                <a:lnTo>
                  <a:pt x="73717" y="159414"/>
                </a:lnTo>
                <a:lnTo>
                  <a:pt x="74699" y="154292"/>
                </a:lnTo>
                <a:close/>
              </a:path>
              <a:path w="229870" h="2208530">
                <a:moveTo>
                  <a:pt x="74828" y="153619"/>
                </a:moveTo>
                <a:lnTo>
                  <a:pt x="69532" y="154292"/>
                </a:lnTo>
                <a:lnTo>
                  <a:pt x="70691" y="155711"/>
                </a:lnTo>
                <a:lnTo>
                  <a:pt x="71970" y="154292"/>
                </a:lnTo>
                <a:lnTo>
                  <a:pt x="74699" y="154292"/>
                </a:lnTo>
                <a:lnTo>
                  <a:pt x="74828" y="153619"/>
                </a:lnTo>
                <a:close/>
              </a:path>
              <a:path w="229870" h="2208530">
                <a:moveTo>
                  <a:pt x="84810" y="166903"/>
                </a:moveTo>
                <a:lnTo>
                  <a:pt x="82829" y="166903"/>
                </a:lnTo>
                <a:lnTo>
                  <a:pt x="82829" y="169113"/>
                </a:lnTo>
                <a:lnTo>
                  <a:pt x="84810" y="169113"/>
                </a:lnTo>
                <a:lnTo>
                  <a:pt x="84810" y="166903"/>
                </a:lnTo>
                <a:close/>
              </a:path>
              <a:path w="229870" h="2208530">
                <a:moveTo>
                  <a:pt x="6870" y="302856"/>
                </a:moveTo>
                <a:lnTo>
                  <a:pt x="6870" y="305053"/>
                </a:lnTo>
                <a:lnTo>
                  <a:pt x="9359" y="306755"/>
                </a:lnTo>
                <a:lnTo>
                  <a:pt x="9653" y="303047"/>
                </a:lnTo>
                <a:lnTo>
                  <a:pt x="7734" y="303047"/>
                </a:lnTo>
                <a:lnTo>
                  <a:pt x="6870" y="302856"/>
                </a:lnTo>
                <a:close/>
              </a:path>
              <a:path w="229870" h="2208530">
                <a:moveTo>
                  <a:pt x="9791" y="301294"/>
                </a:moveTo>
                <a:lnTo>
                  <a:pt x="7886" y="301739"/>
                </a:lnTo>
                <a:lnTo>
                  <a:pt x="7734" y="303047"/>
                </a:lnTo>
                <a:lnTo>
                  <a:pt x="9653" y="303047"/>
                </a:lnTo>
                <a:lnTo>
                  <a:pt x="9791" y="301294"/>
                </a:lnTo>
                <a:close/>
              </a:path>
              <a:path w="229870" h="2208530">
                <a:moveTo>
                  <a:pt x="22250" y="245033"/>
                </a:moveTo>
                <a:lnTo>
                  <a:pt x="22173" y="248259"/>
                </a:lnTo>
                <a:lnTo>
                  <a:pt x="21869" y="249796"/>
                </a:lnTo>
                <a:lnTo>
                  <a:pt x="24536" y="250113"/>
                </a:lnTo>
                <a:lnTo>
                  <a:pt x="25133" y="248259"/>
                </a:lnTo>
                <a:lnTo>
                  <a:pt x="24879" y="245376"/>
                </a:lnTo>
                <a:lnTo>
                  <a:pt x="22250" y="245033"/>
                </a:lnTo>
                <a:close/>
              </a:path>
              <a:path w="229870" h="2208530">
                <a:moveTo>
                  <a:pt x="205866" y="250024"/>
                </a:moveTo>
                <a:lnTo>
                  <a:pt x="205866" y="256184"/>
                </a:lnTo>
                <a:lnTo>
                  <a:pt x="209740" y="255320"/>
                </a:lnTo>
                <a:lnTo>
                  <a:pt x="209740" y="250888"/>
                </a:lnTo>
                <a:lnTo>
                  <a:pt x="205866" y="250024"/>
                </a:lnTo>
                <a:close/>
              </a:path>
              <a:path w="229870" h="2208530">
                <a:moveTo>
                  <a:pt x="181749" y="245376"/>
                </a:moveTo>
                <a:lnTo>
                  <a:pt x="180695" y="248386"/>
                </a:lnTo>
                <a:lnTo>
                  <a:pt x="181101" y="250545"/>
                </a:lnTo>
                <a:lnTo>
                  <a:pt x="183743" y="252006"/>
                </a:lnTo>
                <a:lnTo>
                  <a:pt x="183851" y="248386"/>
                </a:lnTo>
                <a:lnTo>
                  <a:pt x="184315" y="245491"/>
                </a:lnTo>
                <a:lnTo>
                  <a:pt x="181749" y="245376"/>
                </a:lnTo>
                <a:close/>
              </a:path>
              <a:path w="229870" h="2208530">
                <a:moveTo>
                  <a:pt x="223723" y="254215"/>
                </a:moveTo>
                <a:lnTo>
                  <a:pt x="221729" y="254215"/>
                </a:lnTo>
                <a:lnTo>
                  <a:pt x="221729" y="256425"/>
                </a:lnTo>
                <a:lnTo>
                  <a:pt x="223723" y="256425"/>
                </a:lnTo>
                <a:lnTo>
                  <a:pt x="223723" y="254215"/>
                </a:lnTo>
                <a:close/>
              </a:path>
              <a:path w="229870" h="2208530">
                <a:moveTo>
                  <a:pt x="221970" y="230530"/>
                </a:moveTo>
                <a:lnTo>
                  <a:pt x="225018" y="237604"/>
                </a:lnTo>
                <a:lnTo>
                  <a:pt x="227507" y="234454"/>
                </a:lnTo>
                <a:lnTo>
                  <a:pt x="226123" y="232257"/>
                </a:lnTo>
                <a:lnTo>
                  <a:pt x="221970" y="230530"/>
                </a:lnTo>
                <a:close/>
              </a:path>
              <a:path w="229870" h="2208530">
                <a:moveTo>
                  <a:pt x="29044" y="232765"/>
                </a:moveTo>
                <a:lnTo>
                  <a:pt x="24803" y="237413"/>
                </a:lnTo>
                <a:lnTo>
                  <a:pt x="27838" y="239852"/>
                </a:lnTo>
                <a:lnTo>
                  <a:pt x="29044" y="232765"/>
                </a:lnTo>
                <a:close/>
              </a:path>
              <a:path w="229870" h="2208530">
                <a:moveTo>
                  <a:pt x="202793" y="295655"/>
                </a:moveTo>
                <a:lnTo>
                  <a:pt x="204647" y="303923"/>
                </a:lnTo>
                <a:lnTo>
                  <a:pt x="207733" y="303949"/>
                </a:lnTo>
                <a:lnTo>
                  <a:pt x="209740" y="301866"/>
                </a:lnTo>
                <a:lnTo>
                  <a:pt x="208229" y="298729"/>
                </a:lnTo>
                <a:lnTo>
                  <a:pt x="207733" y="296214"/>
                </a:lnTo>
                <a:lnTo>
                  <a:pt x="202793" y="295655"/>
                </a:lnTo>
                <a:close/>
              </a:path>
              <a:path w="229870" h="2208530">
                <a:moveTo>
                  <a:pt x="194373" y="251675"/>
                </a:moveTo>
                <a:lnTo>
                  <a:pt x="191769" y="252006"/>
                </a:lnTo>
                <a:lnTo>
                  <a:pt x="189928" y="253898"/>
                </a:lnTo>
                <a:lnTo>
                  <a:pt x="192049" y="256349"/>
                </a:lnTo>
                <a:lnTo>
                  <a:pt x="194741" y="256425"/>
                </a:lnTo>
                <a:lnTo>
                  <a:pt x="195021" y="253530"/>
                </a:lnTo>
                <a:lnTo>
                  <a:pt x="194373" y="251675"/>
                </a:lnTo>
                <a:close/>
              </a:path>
              <a:path w="229870" h="2208530">
                <a:moveTo>
                  <a:pt x="31635" y="295859"/>
                </a:moveTo>
                <a:lnTo>
                  <a:pt x="29844" y="296214"/>
                </a:lnTo>
                <a:lnTo>
                  <a:pt x="30099" y="298297"/>
                </a:lnTo>
                <a:lnTo>
                  <a:pt x="28740" y="298653"/>
                </a:lnTo>
                <a:lnTo>
                  <a:pt x="28867" y="300634"/>
                </a:lnTo>
                <a:lnTo>
                  <a:pt x="31635" y="302399"/>
                </a:lnTo>
                <a:lnTo>
                  <a:pt x="31635" y="295859"/>
                </a:lnTo>
                <a:close/>
              </a:path>
              <a:path w="229870" h="2208530">
                <a:moveTo>
                  <a:pt x="88811" y="291795"/>
                </a:moveTo>
                <a:lnTo>
                  <a:pt x="88201" y="294487"/>
                </a:lnTo>
                <a:lnTo>
                  <a:pt x="86817" y="297484"/>
                </a:lnTo>
                <a:lnTo>
                  <a:pt x="90843" y="297319"/>
                </a:lnTo>
                <a:lnTo>
                  <a:pt x="91008" y="291960"/>
                </a:lnTo>
                <a:lnTo>
                  <a:pt x="88811" y="291795"/>
                </a:lnTo>
                <a:close/>
              </a:path>
              <a:path w="229870" h="2208530">
                <a:moveTo>
                  <a:pt x="208800" y="304761"/>
                </a:moveTo>
                <a:lnTo>
                  <a:pt x="208470" y="309575"/>
                </a:lnTo>
                <a:lnTo>
                  <a:pt x="205752" y="311696"/>
                </a:lnTo>
                <a:lnTo>
                  <a:pt x="208432" y="312381"/>
                </a:lnTo>
                <a:lnTo>
                  <a:pt x="208559" y="315950"/>
                </a:lnTo>
                <a:lnTo>
                  <a:pt x="211721" y="316102"/>
                </a:lnTo>
                <a:lnTo>
                  <a:pt x="211429" y="311378"/>
                </a:lnTo>
                <a:lnTo>
                  <a:pt x="214769" y="310629"/>
                </a:lnTo>
                <a:lnTo>
                  <a:pt x="213715" y="305053"/>
                </a:lnTo>
                <a:lnTo>
                  <a:pt x="208800" y="304761"/>
                </a:lnTo>
                <a:close/>
              </a:path>
              <a:path w="229870" h="2208530">
                <a:moveTo>
                  <a:pt x="79381" y="303088"/>
                </a:moveTo>
                <a:lnTo>
                  <a:pt x="76809" y="303949"/>
                </a:lnTo>
                <a:lnTo>
                  <a:pt x="77368" y="305917"/>
                </a:lnTo>
                <a:lnTo>
                  <a:pt x="77330" y="308546"/>
                </a:lnTo>
                <a:lnTo>
                  <a:pt x="78841" y="309473"/>
                </a:lnTo>
                <a:lnTo>
                  <a:pt x="78397" y="307403"/>
                </a:lnTo>
                <a:lnTo>
                  <a:pt x="80043" y="303187"/>
                </a:lnTo>
                <a:lnTo>
                  <a:pt x="79381" y="303088"/>
                </a:lnTo>
                <a:close/>
              </a:path>
              <a:path w="229870" h="2208530">
                <a:moveTo>
                  <a:pt x="84656" y="302818"/>
                </a:moveTo>
                <a:lnTo>
                  <a:pt x="80187" y="302818"/>
                </a:lnTo>
                <a:lnTo>
                  <a:pt x="80043" y="303187"/>
                </a:lnTo>
                <a:lnTo>
                  <a:pt x="84899" y="303911"/>
                </a:lnTo>
                <a:lnTo>
                  <a:pt x="84656" y="302818"/>
                </a:lnTo>
                <a:close/>
              </a:path>
              <a:path w="229870" h="2208530">
                <a:moveTo>
                  <a:pt x="77825" y="289585"/>
                </a:moveTo>
                <a:lnTo>
                  <a:pt x="75107" y="293408"/>
                </a:lnTo>
                <a:lnTo>
                  <a:pt x="78803" y="297484"/>
                </a:lnTo>
                <a:lnTo>
                  <a:pt x="77825" y="302856"/>
                </a:lnTo>
                <a:lnTo>
                  <a:pt x="79381" y="303088"/>
                </a:lnTo>
                <a:lnTo>
                  <a:pt x="80187" y="302818"/>
                </a:lnTo>
                <a:lnTo>
                  <a:pt x="84656" y="302818"/>
                </a:lnTo>
                <a:lnTo>
                  <a:pt x="81737" y="289725"/>
                </a:lnTo>
                <a:lnTo>
                  <a:pt x="77825" y="289585"/>
                </a:lnTo>
                <a:close/>
              </a:path>
              <a:path w="229870" h="2208530">
                <a:moveTo>
                  <a:pt x="130809" y="269684"/>
                </a:moveTo>
                <a:lnTo>
                  <a:pt x="128777" y="269684"/>
                </a:lnTo>
                <a:lnTo>
                  <a:pt x="128777" y="271894"/>
                </a:lnTo>
                <a:lnTo>
                  <a:pt x="130809" y="271894"/>
                </a:lnTo>
                <a:lnTo>
                  <a:pt x="130809" y="269684"/>
                </a:lnTo>
                <a:close/>
              </a:path>
              <a:path w="229870" h="2208530">
                <a:moveTo>
                  <a:pt x="124015" y="265709"/>
                </a:moveTo>
                <a:lnTo>
                  <a:pt x="124015" y="272237"/>
                </a:lnTo>
                <a:lnTo>
                  <a:pt x="125806" y="271907"/>
                </a:lnTo>
                <a:lnTo>
                  <a:pt x="126098" y="270395"/>
                </a:lnTo>
                <a:lnTo>
                  <a:pt x="127228" y="269786"/>
                </a:lnTo>
                <a:lnTo>
                  <a:pt x="126796" y="267462"/>
                </a:lnTo>
                <a:lnTo>
                  <a:pt x="124015" y="265709"/>
                </a:lnTo>
                <a:close/>
              </a:path>
              <a:path w="229870" h="2208530">
                <a:moveTo>
                  <a:pt x="39230" y="270941"/>
                </a:moveTo>
                <a:lnTo>
                  <a:pt x="35623" y="279806"/>
                </a:lnTo>
                <a:lnTo>
                  <a:pt x="40868" y="281851"/>
                </a:lnTo>
                <a:lnTo>
                  <a:pt x="41884" y="279285"/>
                </a:lnTo>
                <a:lnTo>
                  <a:pt x="44297" y="278282"/>
                </a:lnTo>
                <a:lnTo>
                  <a:pt x="43840" y="274116"/>
                </a:lnTo>
                <a:lnTo>
                  <a:pt x="39230" y="270941"/>
                </a:lnTo>
                <a:close/>
              </a:path>
              <a:path w="229870" h="2208530">
                <a:moveTo>
                  <a:pt x="5905" y="265264"/>
                </a:moveTo>
                <a:lnTo>
                  <a:pt x="4618" y="272187"/>
                </a:lnTo>
                <a:lnTo>
                  <a:pt x="2036" y="278415"/>
                </a:lnTo>
                <a:lnTo>
                  <a:pt x="0" y="284094"/>
                </a:lnTo>
                <a:lnTo>
                  <a:pt x="0" y="290405"/>
                </a:lnTo>
                <a:lnTo>
                  <a:pt x="5056" y="278996"/>
                </a:lnTo>
                <a:lnTo>
                  <a:pt x="6664" y="272380"/>
                </a:lnTo>
                <a:lnTo>
                  <a:pt x="5905" y="265264"/>
                </a:lnTo>
                <a:close/>
              </a:path>
              <a:path w="229870" h="2208530">
                <a:moveTo>
                  <a:pt x="406" y="280695"/>
                </a:moveTo>
                <a:lnTo>
                  <a:pt x="0" y="280807"/>
                </a:lnTo>
                <a:lnTo>
                  <a:pt x="0" y="281206"/>
                </a:lnTo>
                <a:lnTo>
                  <a:pt x="406" y="280695"/>
                </a:lnTo>
                <a:close/>
              </a:path>
              <a:path w="229870" h="2208530">
                <a:moveTo>
                  <a:pt x="140207" y="361950"/>
                </a:moveTo>
                <a:lnTo>
                  <a:pt x="140741" y="366255"/>
                </a:lnTo>
                <a:lnTo>
                  <a:pt x="141782" y="369150"/>
                </a:lnTo>
                <a:lnTo>
                  <a:pt x="145376" y="369811"/>
                </a:lnTo>
                <a:lnTo>
                  <a:pt x="144893" y="366255"/>
                </a:lnTo>
                <a:lnTo>
                  <a:pt x="144792" y="362534"/>
                </a:lnTo>
                <a:lnTo>
                  <a:pt x="140207" y="361950"/>
                </a:lnTo>
                <a:close/>
              </a:path>
              <a:path w="229870" h="2208530">
                <a:moveTo>
                  <a:pt x="148793" y="355904"/>
                </a:moveTo>
                <a:lnTo>
                  <a:pt x="147396" y="357327"/>
                </a:lnTo>
                <a:lnTo>
                  <a:pt x="147040" y="362508"/>
                </a:lnTo>
                <a:lnTo>
                  <a:pt x="149783" y="362534"/>
                </a:lnTo>
                <a:lnTo>
                  <a:pt x="150545" y="359702"/>
                </a:lnTo>
                <a:lnTo>
                  <a:pt x="151256" y="357454"/>
                </a:lnTo>
                <a:lnTo>
                  <a:pt x="148793" y="355904"/>
                </a:lnTo>
                <a:close/>
              </a:path>
              <a:path w="229870" h="2208530">
                <a:moveTo>
                  <a:pt x="70827" y="406742"/>
                </a:moveTo>
                <a:lnTo>
                  <a:pt x="70027" y="407987"/>
                </a:lnTo>
                <a:lnTo>
                  <a:pt x="70192" y="414845"/>
                </a:lnTo>
                <a:lnTo>
                  <a:pt x="72821" y="415582"/>
                </a:lnTo>
                <a:lnTo>
                  <a:pt x="74942" y="412940"/>
                </a:lnTo>
                <a:lnTo>
                  <a:pt x="73444" y="407581"/>
                </a:lnTo>
                <a:lnTo>
                  <a:pt x="70827" y="406742"/>
                </a:lnTo>
                <a:close/>
              </a:path>
              <a:path w="229870" h="2208530">
                <a:moveTo>
                  <a:pt x="18834" y="426986"/>
                </a:moveTo>
                <a:lnTo>
                  <a:pt x="14884" y="427748"/>
                </a:lnTo>
                <a:lnTo>
                  <a:pt x="14884" y="432155"/>
                </a:lnTo>
                <a:lnTo>
                  <a:pt x="18148" y="432396"/>
                </a:lnTo>
                <a:lnTo>
                  <a:pt x="18834" y="426986"/>
                </a:lnTo>
                <a:close/>
              </a:path>
              <a:path w="229870" h="2208530">
                <a:moveTo>
                  <a:pt x="27838" y="381317"/>
                </a:moveTo>
                <a:lnTo>
                  <a:pt x="27292" y="386994"/>
                </a:lnTo>
                <a:lnTo>
                  <a:pt x="28219" y="392811"/>
                </a:lnTo>
                <a:lnTo>
                  <a:pt x="31889" y="394589"/>
                </a:lnTo>
                <a:lnTo>
                  <a:pt x="29933" y="387819"/>
                </a:lnTo>
                <a:lnTo>
                  <a:pt x="32854" y="387083"/>
                </a:lnTo>
                <a:lnTo>
                  <a:pt x="34848" y="382409"/>
                </a:lnTo>
                <a:lnTo>
                  <a:pt x="33933" y="381330"/>
                </a:lnTo>
                <a:lnTo>
                  <a:pt x="27838" y="381317"/>
                </a:lnTo>
                <a:close/>
              </a:path>
              <a:path w="229870" h="2208530">
                <a:moveTo>
                  <a:pt x="33578" y="380911"/>
                </a:moveTo>
                <a:lnTo>
                  <a:pt x="30543" y="381330"/>
                </a:lnTo>
                <a:lnTo>
                  <a:pt x="33933" y="381330"/>
                </a:lnTo>
                <a:lnTo>
                  <a:pt x="33578" y="380911"/>
                </a:lnTo>
                <a:close/>
              </a:path>
              <a:path w="229870" h="2208530">
                <a:moveTo>
                  <a:pt x="14274" y="392429"/>
                </a:moveTo>
                <a:lnTo>
                  <a:pt x="16484" y="397840"/>
                </a:lnTo>
                <a:lnTo>
                  <a:pt x="15849" y="400113"/>
                </a:lnTo>
                <a:lnTo>
                  <a:pt x="19634" y="401040"/>
                </a:lnTo>
                <a:lnTo>
                  <a:pt x="19392" y="395173"/>
                </a:lnTo>
                <a:lnTo>
                  <a:pt x="17856" y="393484"/>
                </a:lnTo>
                <a:lnTo>
                  <a:pt x="14274" y="392429"/>
                </a:lnTo>
                <a:close/>
              </a:path>
              <a:path w="229870" h="2208530">
                <a:moveTo>
                  <a:pt x="154152" y="399796"/>
                </a:moveTo>
                <a:lnTo>
                  <a:pt x="152488" y="400519"/>
                </a:lnTo>
                <a:lnTo>
                  <a:pt x="152768" y="403428"/>
                </a:lnTo>
                <a:lnTo>
                  <a:pt x="154114" y="403771"/>
                </a:lnTo>
                <a:lnTo>
                  <a:pt x="154673" y="405002"/>
                </a:lnTo>
                <a:lnTo>
                  <a:pt x="156794" y="404520"/>
                </a:lnTo>
                <a:lnTo>
                  <a:pt x="156794" y="400113"/>
                </a:lnTo>
                <a:lnTo>
                  <a:pt x="154152" y="399796"/>
                </a:lnTo>
                <a:close/>
              </a:path>
              <a:path w="229870" h="2208530">
                <a:moveTo>
                  <a:pt x="7848" y="403923"/>
                </a:moveTo>
                <a:lnTo>
                  <a:pt x="8254" y="411352"/>
                </a:lnTo>
                <a:lnTo>
                  <a:pt x="9880" y="411162"/>
                </a:lnTo>
                <a:lnTo>
                  <a:pt x="10706" y="409879"/>
                </a:lnTo>
                <a:lnTo>
                  <a:pt x="11201" y="408203"/>
                </a:lnTo>
                <a:lnTo>
                  <a:pt x="10858" y="405638"/>
                </a:lnTo>
                <a:lnTo>
                  <a:pt x="7848" y="403923"/>
                </a:lnTo>
                <a:close/>
              </a:path>
              <a:path w="229870" h="2208530">
                <a:moveTo>
                  <a:pt x="92913" y="345440"/>
                </a:moveTo>
                <a:lnTo>
                  <a:pt x="89827" y="345948"/>
                </a:lnTo>
                <a:lnTo>
                  <a:pt x="89534" y="348475"/>
                </a:lnTo>
                <a:lnTo>
                  <a:pt x="90068" y="350113"/>
                </a:lnTo>
                <a:lnTo>
                  <a:pt x="91821" y="350367"/>
                </a:lnTo>
                <a:lnTo>
                  <a:pt x="93395" y="348729"/>
                </a:lnTo>
                <a:lnTo>
                  <a:pt x="92913" y="345440"/>
                </a:lnTo>
                <a:close/>
              </a:path>
              <a:path w="229870" h="2208530">
                <a:moveTo>
                  <a:pt x="40868" y="348170"/>
                </a:moveTo>
                <a:lnTo>
                  <a:pt x="40220" y="350850"/>
                </a:lnTo>
                <a:lnTo>
                  <a:pt x="38836" y="353847"/>
                </a:lnTo>
                <a:lnTo>
                  <a:pt x="42849" y="353695"/>
                </a:lnTo>
                <a:lnTo>
                  <a:pt x="42621" y="351612"/>
                </a:lnTo>
                <a:lnTo>
                  <a:pt x="44005" y="351256"/>
                </a:lnTo>
                <a:lnTo>
                  <a:pt x="43843" y="349313"/>
                </a:lnTo>
                <a:lnTo>
                  <a:pt x="42494" y="349313"/>
                </a:lnTo>
                <a:lnTo>
                  <a:pt x="41643" y="348754"/>
                </a:lnTo>
                <a:lnTo>
                  <a:pt x="40868" y="348170"/>
                </a:lnTo>
                <a:close/>
              </a:path>
              <a:path w="229870" h="2208530">
                <a:moveTo>
                  <a:pt x="43840" y="349275"/>
                </a:moveTo>
                <a:lnTo>
                  <a:pt x="42494" y="349313"/>
                </a:lnTo>
                <a:lnTo>
                  <a:pt x="43843" y="349313"/>
                </a:lnTo>
                <a:close/>
              </a:path>
              <a:path w="229870" h="2208530">
                <a:moveTo>
                  <a:pt x="162940" y="410959"/>
                </a:moveTo>
                <a:lnTo>
                  <a:pt x="160781" y="411162"/>
                </a:lnTo>
                <a:lnTo>
                  <a:pt x="159194" y="412813"/>
                </a:lnTo>
                <a:lnTo>
                  <a:pt x="160045" y="415683"/>
                </a:lnTo>
                <a:lnTo>
                  <a:pt x="161747" y="416687"/>
                </a:lnTo>
                <a:lnTo>
                  <a:pt x="161226" y="415086"/>
                </a:lnTo>
                <a:lnTo>
                  <a:pt x="162940" y="410959"/>
                </a:lnTo>
                <a:close/>
              </a:path>
              <a:path w="229870" h="2208530">
                <a:moveTo>
                  <a:pt x="13868" y="387946"/>
                </a:moveTo>
                <a:lnTo>
                  <a:pt x="13588" y="388632"/>
                </a:lnTo>
                <a:lnTo>
                  <a:pt x="11391" y="392214"/>
                </a:lnTo>
                <a:lnTo>
                  <a:pt x="13868" y="392366"/>
                </a:lnTo>
                <a:lnTo>
                  <a:pt x="14147" y="391693"/>
                </a:lnTo>
                <a:lnTo>
                  <a:pt x="16344" y="388124"/>
                </a:lnTo>
                <a:lnTo>
                  <a:pt x="13868" y="387946"/>
                </a:lnTo>
                <a:close/>
              </a:path>
              <a:path w="229870" h="2208530">
                <a:moveTo>
                  <a:pt x="53835" y="285153"/>
                </a:moveTo>
                <a:lnTo>
                  <a:pt x="51219" y="285940"/>
                </a:lnTo>
                <a:lnTo>
                  <a:pt x="49377" y="287553"/>
                </a:lnTo>
                <a:lnTo>
                  <a:pt x="49847" y="291795"/>
                </a:lnTo>
                <a:lnTo>
                  <a:pt x="52933" y="291528"/>
                </a:lnTo>
                <a:lnTo>
                  <a:pt x="52984" y="287870"/>
                </a:lnTo>
                <a:lnTo>
                  <a:pt x="53835" y="285153"/>
                </a:lnTo>
                <a:close/>
              </a:path>
              <a:path w="229870" h="2208530">
                <a:moveTo>
                  <a:pt x="7734" y="280581"/>
                </a:moveTo>
                <a:lnTo>
                  <a:pt x="7459" y="283400"/>
                </a:lnTo>
                <a:lnTo>
                  <a:pt x="7339" y="284060"/>
                </a:lnTo>
                <a:lnTo>
                  <a:pt x="6870" y="286258"/>
                </a:lnTo>
                <a:lnTo>
                  <a:pt x="10121" y="287629"/>
                </a:lnTo>
                <a:lnTo>
                  <a:pt x="7645" y="282701"/>
                </a:lnTo>
                <a:lnTo>
                  <a:pt x="10558" y="282701"/>
                </a:lnTo>
                <a:lnTo>
                  <a:pt x="10858" y="280733"/>
                </a:lnTo>
                <a:lnTo>
                  <a:pt x="7734" y="280581"/>
                </a:lnTo>
                <a:close/>
              </a:path>
              <a:path w="229870" h="2208530">
                <a:moveTo>
                  <a:pt x="10558" y="282701"/>
                </a:moveTo>
                <a:lnTo>
                  <a:pt x="7645" y="282701"/>
                </a:lnTo>
                <a:lnTo>
                  <a:pt x="10858" y="284060"/>
                </a:lnTo>
                <a:lnTo>
                  <a:pt x="11112" y="284899"/>
                </a:lnTo>
                <a:lnTo>
                  <a:pt x="10896" y="286245"/>
                </a:lnTo>
                <a:lnTo>
                  <a:pt x="11874" y="286258"/>
                </a:lnTo>
                <a:lnTo>
                  <a:pt x="12620" y="283400"/>
                </a:lnTo>
                <a:lnTo>
                  <a:pt x="10452" y="283400"/>
                </a:lnTo>
                <a:lnTo>
                  <a:pt x="10558" y="282701"/>
                </a:lnTo>
                <a:close/>
              </a:path>
              <a:path w="229870" h="2208530">
                <a:moveTo>
                  <a:pt x="12687" y="283146"/>
                </a:moveTo>
                <a:lnTo>
                  <a:pt x="10452" y="283400"/>
                </a:lnTo>
                <a:lnTo>
                  <a:pt x="12620" y="283400"/>
                </a:lnTo>
                <a:lnTo>
                  <a:pt x="12687" y="283146"/>
                </a:lnTo>
                <a:close/>
              </a:path>
              <a:path w="229870" h="2208530">
                <a:moveTo>
                  <a:pt x="0" y="328505"/>
                </a:moveTo>
                <a:lnTo>
                  <a:pt x="0" y="338816"/>
                </a:lnTo>
                <a:lnTo>
                  <a:pt x="3098" y="339902"/>
                </a:lnTo>
                <a:lnTo>
                  <a:pt x="2882" y="336003"/>
                </a:lnTo>
                <a:lnTo>
                  <a:pt x="1790" y="328726"/>
                </a:lnTo>
                <a:lnTo>
                  <a:pt x="0" y="328505"/>
                </a:lnTo>
                <a:close/>
              </a:path>
              <a:path w="229870" h="2208530">
                <a:moveTo>
                  <a:pt x="83565" y="319189"/>
                </a:moveTo>
                <a:lnTo>
                  <a:pt x="82880" y="324612"/>
                </a:lnTo>
                <a:lnTo>
                  <a:pt x="86817" y="323837"/>
                </a:lnTo>
                <a:lnTo>
                  <a:pt x="86817" y="319417"/>
                </a:lnTo>
                <a:lnTo>
                  <a:pt x="83565" y="319189"/>
                </a:lnTo>
                <a:close/>
              </a:path>
              <a:path w="229870" h="2208530">
                <a:moveTo>
                  <a:pt x="193738" y="341541"/>
                </a:moveTo>
                <a:lnTo>
                  <a:pt x="193332" y="344424"/>
                </a:lnTo>
                <a:lnTo>
                  <a:pt x="190779" y="344855"/>
                </a:lnTo>
                <a:lnTo>
                  <a:pt x="190753" y="348170"/>
                </a:lnTo>
                <a:lnTo>
                  <a:pt x="193192" y="347535"/>
                </a:lnTo>
                <a:lnTo>
                  <a:pt x="195897" y="347205"/>
                </a:lnTo>
                <a:lnTo>
                  <a:pt x="195745" y="343738"/>
                </a:lnTo>
                <a:lnTo>
                  <a:pt x="194449" y="343738"/>
                </a:lnTo>
                <a:lnTo>
                  <a:pt x="194856" y="341807"/>
                </a:lnTo>
                <a:lnTo>
                  <a:pt x="193738" y="341541"/>
                </a:lnTo>
                <a:close/>
              </a:path>
              <a:path w="229870" h="2208530">
                <a:moveTo>
                  <a:pt x="213880" y="323659"/>
                </a:moveTo>
                <a:lnTo>
                  <a:pt x="213715" y="324954"/>
                </a:lnTo>
                <a:lnTo>
                  <a:pt x="215150" y="325221"/>
                </a:lnTo>
                <a:lnTo>
                  <a:pt x="215430" y="326771"/>
                </a:lnTo>
                <a:lnTo>
                  <a:pt x="216712" y="327164"/>
                </a:lnTo>
                <a:lnTo>
                  <a:pt x="216712" y="324015"/>
                </a:lnTo>
                <a:lnTo>
                  <a:pt x="215569" y="324015"/>
                </a:lnTo>
                <a:lnTo>
                  <a:pt x="213880" y="323659"/>
                </a:lnTo>
                <a:close/>
              </a:path>
              <a:path w="229870" h="2208530">
                <a:moveTo>
                  <a:pt x="216712" y="323837"/>
                </a:moveTo>
                <a:lnTo>
                  <a:pt x="215569" y="324015"/>
                </a:lnTo>
                <a:lnTo>
                  <a:pt x="216712" y="324015"/>
                </a:lnTo>
                <a:lnTo>
                  <a:pt x="216712" y="323837"/>
                </a:lnTo>
                <a:close/>
              </a:path>
              <a:path w="229870" h="2208530">
                <a:moveTo>
                  <a:pt x="114795" y="345236"/>
                </a:moveTo>
                <a:lnTo>
                  <a:pt x="110807" y="345948"/>
                </a:lnTo>
                <a:lnTo>
                  <a:pt x="107607" y="347725"/>
                </a:lnTo>
                <a:lnTo>
                  <a:pt x="108927" y="354660"/>
                </a:lnTo>
                <a:lnTo>
                  <a:pt x="113817" y="353695"/>
                </a:lnTo>
                <a:lnTo>
                  <a:pt x="113652" y="350151"/>
                </a:lnTo>
                <a:lnTo>
                  <a:pt x="114795" y="345236"/>
                </a:lnTo>
                <a:close/>
              </a:path>
              <a:path w="229870" h="2208530">
                <a:moveTo>
                  <a:pt x="117919" y="353441"/>
                </a:moveTo>
                <a:lnTo>
                  <a:pt x="118808" y="357009"/>
                </a:lnTo>
                <a:lnTo>
                  <a:pt x="119786" y="358495"/>
                </a:lnTo>
                <a:lnTo>
                  <a:pt x="121450" y="359206"/>
                </a:lnTo>
                <a:lnTo>
                  <a:pt x="122796" y="360324"/>
                </a:lnTo>
                <a:lnTo>
                  <a:pt x="124548" y="358406"/>
                </a:lnTo>
                <a:lnTo>
                  <a:pt x="124168" y="355473"/>
                </a:lnTo>
                <a:lnTo>
                  <a:pt x="122110" y="355473"/>
                </a:lnTo>
                <a:lnTo>
                  <a:pt x="117919" y="353441"/>
                </a:lnTo>
                <a:close/>
              </a:path>
              <a:path w="229870" h="2208530">
                <a:moveTo>
                  <a:pt x="121792" y="352577"/>
                </a:moveTo>
                <a:lnTo>
                  <a:pt x="122110" y="355473"/>
                </a:lnTo>
                <a:lnTo>
                  <a:pt x="124168" y="355473"/>
                </a:lnTo>
                <a:lnTo>
                  <a:pt x="123913" y="353504"/>
                </a:lnTo>
                <a:lnTo>
                  <a:pt x="121792" y="352577"/>
                </a:lnTo>
                <a:close/>
              </a:path>
              <a:path w="229870" h="2208530">
                <a:moveTo>
                  <a:pt x="87833" y="235419"/>
                </a:moveTo>
                <a:lnTo>
                  <a:pt x="86969" y="236689"/>
                </a:lnTo>
                <a:lnTo>
                  <a:pt x="86486" y="238391"/>
                </a:lnTo>
                <a:lnTo>
                  <a:pt x="86817" y="240931"/>
                </a:lnTo>
                <a:lnTo>
                  <a:pt x="90512" y="242011"/>
                </a:lnTo>
                <a:lnTo>
                  <a:pt x="90817" y="235534"/>
                </a:lnTo>
                <a:lnTo>
                  <a:pt x="87833" y="235419"/>
                </a:lnTo>
                <a:close/>
              </a:path>
              <a:path w="229870" h="2208530">
                <a:moveTo>
                  <a:pt x="225796" y="548432"/>
                </a:moveTo>
                <a:lnTo>
                  <a:pt x="225869" y="548754"/>
                </a:lnTo>
                <a:lnTo>
                  <a:pt x="224940" y="548754"/>
                </a:lnTo>
                <a:lnTo>
                  <a:pt x="223316" y="553046"/>
                </a:lnTo>
                <a:lnTo>
                  <a:pt x="225729" y="553745"/>
                </a:lnTo>
                <a:lnTo>
                  <a:pt x="225755" y="551548"/>
                </a:lnTo>
                <a:lnTo>
                  <a:pt x="228255" y="551548"/>
                </a:lnTo>
                <a:lnTo>
                  <a:pt x="227710" y="549313"/>
                </a:lnTo>
                <a:lnTo>
                  <a:pt x="226496" y="548754"/>
                </a:lnTo>
                <a:lnTo>
                  <a:pt x="225869" y="548754"/>
                </a:lnTo>
                <a:lnTo>
                  <a:pt x="224995" y="548608"/>
                </a:lnTo>
                <a:lnTo>
                  <a:pt x="226179" y="548608"/>
                </a:lnTo>
                <a:lnTo>
                  <a:pt x="225796" y="548432"/>
                </a:lnTo>
                <a:close/>
              </a:path>
              <a:path w="229870" h="2208530">
                <a:moveTo>
                  <a:pt x="228255" y="551548"/>
                </a:moveTo>
                <a:lnTo>
                  <a:pt x="225755" y="551548"/>
                </a:lnTo>
                <a:lnTo>
                  <a:pt x="228447" y="552335"/>
                </a:lnTo>
                <a:lnTo>
                  <a:pt x="228255" y="551548"/>
                </a:lnTo>
                <a:close/>
              </a:path>
              <a:path w="229870" h="2208530">
                <a:moveTo>
                  <a:pt x="228714" y="538276"/>
                </a:moveTo>
                <a:lnTo>
                  <a:pt x="227710" y="538276"/>
                </a:lnTo>
                <a:lnTo>
                  <a:pt x="226212" y="541756"/>
                </a:lnTo>
                <a:lnTo>
                  <a:pt x="222669" y="543013"/>
                </a:lnTo>
                <a:lnTo>
                  <a:pt x="222745" y="548233"/>
                </a:lnTo>
                <a:lnTo>
                  <a:pt x="224995" y="548608"/>
                </a:lnTo>
                <a:lnTo>
                  <a:pt x="225171" y="548144"/>
                </a:lnTo>
                <a:lnTo>
                  <a:pt x="225731" y="548144"/>
                </a:lnTo>
                <a:lnTo>
                  <a:pt x="224980" y="544829"/>
                </a:lnTo>
                <a:lnTo>
                  <a:pt x="228714" y="544829"/>
                </a:lnTo>
                <a:lnTo>
                  <a:pt x="228714" y="538276"/>
                </a:lnTo>
                <a:close/>
              </a:path>
              <a:path w="229870" h="2208530">
                <a:moveTo>
                  <a:pt x="225731" y="548144"/>
                </a:moveTo>
                <a:lnTo>
                  <a:pt x="225171" y="548144"/>
                </a:lnTo>
                <a:lnTo>
                  <a:pt x="225796" y="548432"/>
                </a:lnTo>
                <a:lnTo>
                  <a:pt x="225731" y="548144"/>
                </a:lnTo>
                <a:close/>
              </a:path>
              <a:path w="229870" h="2208530">
                <a:moveTo>
                  <a:pt x="228714" y="544829"/>
                </a:moveTo>
                <a:lnTo>
                  <a:pt x="224980" y="544829"/>
                </a:lnTo>
                <a:lnTo>
                  <a:pt x="228714" y="545998"/>
                </a:lnTo>
                <a:lnTo>
                  <a:pt x="228714" y="544829"/>
                </a:lnTo>
                <a:close/>
              </a:path>
              <a:path w="229870" h="2208530">
                <a:moveTo>
                  <a:pt x="42849" y="593534"/>
                </a:moveTo>
                <a:lnTo>
                  <a:pt x="42849" y="595744"/>
                </a:lnTo>
                <a:lnTo>
                  <a:pt x="45300" y="597471"/>
                </a:lnTo>
                <a:lnTo>
                  <a:pt x="45629" y="593737"/>
                </a:lnTo>
                <a:lnTo>
                  <a:pt x="43713" y="593737"/>
                </a:lnTo>
                <a:lnTo>
                  <a:pt x="42849" y="593534"/>
                </a:lnTo>
                <a:close/>
              </a:path>
              <a:path w="229870" h="2208530">
                <a:moveTo>
                  <a:pt x="45783" y="591985"/>
                </a:moveTo>
                <a:lnTo>
                  <a:pt x="43840" y="592429"/>
                </a:lnTo>
                <a:lnTo>
                  <a:pt x="43713" y="593737"/>
                </a:lnTo>
                <a:lnTo>
                  <a:pt x="45629" y="593737"/>
                </a:lnTo>
                <a:lnTo>
                  <a:pt x="45783" y="591985"/>
                </a:lnTo>
                <a:close/>
              </a:path>
              <a:path w="229870" h="2208530">
                <a:moveTo>
                  <a:pt x="111823" y="545998"/>
                </a:moveTo>
                <a:lnTo>
                  <a:pt x="111036" y="548462"/>
                </a:lnTo>
                <a:lnTo>
                  <a:pt x="109715" y="550316"/>
                </a:lnTo>
                <a:lnTo>
                  <a:pt x="109804" y="553745"/>
                </a:lnTo>
                <a:lnTo>
                  <a:pt x="113360" y="554278"/>
                </a:lnTo>
                <a:lnTo>
                  <a:pt x="115519" y="546887"/>
                </a:lnTo>
                <a:lnTo>
                  <a:pt x="111823" y="545998"/>
                </a:lnTo>
                <a:close/>
              </a:path>
              <a:path w="229870" h="2208530">
                <a:moveTo>
                  <a:pt x="24053" y="562597"/>
                </a:moveTo>
                <a:lnTo>
                  <a:pt x="20535" y="562597"/>
                </a:lnTo>
                <a:lnTo>
                  <a:pt x="21996" y="566966"/>
                </a:lnTo>
                <a:lnTo>
                  <a:pt x="23863" y="565912"/>
                </a:lnTo>
                <a:lnTo>
                  <a:pt x="24028" y="563486"/>
                </a:lnTo>
                <a:lnTo>
                  <a:pt x="24053" y="562597"/>
                </a:lnTo>
                <a:close/>
              </a:path>
              <a:path w="229870" h="2208530">
                <a:moveTo>
                  <a:pt x="21869" y="559282"/>
                </a:moveTo>
                <a:lnTo>
                  <a:pt x="22123" y="561886"/>
                </a:lnTo>
                <a:lnTo>
                  <a:pt x="16484" y="563486"/>
                </a:lnTo>
                <a:lnTo>
                  <a:pt x="19888" y="565912"/>
                </a:lnTo>
                <a:lnTo>
                  <a:pt x="20535" y="562597"/>
                </a:lnTo>
                <a:lnTo>
                  <a:pt x="24053" y="562597"/>
                </a:lnTo>
                <a:lnTo>
                  <a:pt x="23634" y="560285"/>
                </a:lnTo>
                <a:lnTo>
                  <a:pt x="21869" y="559282"/>
                </a:lnTo>
                <a:close/>
              </a:path>
              <a:path w="229870" h="2208530">
                <a:moveTo>
                  <a:pt x="211353" y="529234"/>
                </a:moveTo>
                <a:lnTo>
                  <a:pt x="209740" y="529424"/>
                </a:lnTo>
                <a:lnTo>
                  <a:pt x="208876" y="530720"/>
                </a:lnTo>
                <a:lnTo>
                  <a:pt x="208432" y="532384"/>
                </a:lnTo>
                <a:lnTo>
                  <a:pt x="208762" y="534949"/>
                </a:lnTo>
                <a:lnTo>
                  <a:pt x="211772" y="536651"/>
                </a:lnTo>
                <a:lnTo>
                  <a:pt x="211353" y="529234"/>
                </a:lnTo>
                <a:close/>
              </a:path>
              <a:path w="229870" h="2208530">
                <a:moveTo>
                  <a:pt x="96050" y="539242"/>
                </a:moveTo>
                <a:lnTo>
                  <a:pt x="94818" y="540486"/>
                </a:lnTo>
                <a:lnTo>
                  <a:pt x="94462" y="543839"/>
                </a:lnTo>
                <a:lnTo>
                  <a:pt x="98069" y="542785"/>
                </a:lnTo>
                <a:lnTo>
                  <a:pt x="99803" y="542785"/>
                </a:lnTo>
                <a:lnTo>
                  <a:pt x="99781" y="541591"/>
                </a:lnTo>
                <a:lnTo>
                  <a:pt x="96812" y="541591"/>
                </a:lnTo>
                <a:lnTo>
                  <a:pt x="96850" y="539521"/>
                </a:lnTo>
                <a:lnTo>
                  <a:pt x="96050" y="539242"/>
                </a:lnTo>
                <a:close/>
              </a:path>
              <a:path w="229870" h="2208530">
                <a:moveTo>
                  <a:pt x="99803" y="542785"/>
                </a:moveTo>
                <a:lnTo>
                  <a:pt x="98069" y="542785"/>
                </a:lnTo>
                <a:lnTo>
                  <a:pt x="99822" y="543788"/>
                </a:lnTo>
                <a:lnTo>
                  <a:pt x="99803" y="542785"/>
                </a:lnTo>
                <a:close/>
              </a:path>
              <a:path w="229870" h="2208530">
                <a:moveTo>
                  <a:pt x="99779" y="541484"/>
                </a:moveTo>
                <a:lnTo>
                  <a:pt x="96812" y="541591"/>
                </a:lnTo>
                <a:lnTo>
                  <a:pt x="99781" y="541591"/>
                </a:lnTo>
                <a:close/>
              </a:path>
              <a:path w="229870" h="2208530">
                <a:moveTo>
                  <a:pt x="99887" y="539315"/>
                </a:moveTo>
                <a:lnTo>
                  <a:pt x="99779" y="541484"/>
                </a:lnTo>
                <a:lnTo>
                  <a:pt x="100672" y="541451"/>
                </a:lnTo>
                <a:lnTo>
                  <a:pt x="99887" y="539315"/>
                </a:lnTo>
                <a:close/>
              </a:path>
              <a:path w="229870" h="2208530">
                <a:moveTo>
                  <a:pt x="101828" y="533844"/>
                </a:moveTo>
                <a:lnTo>
                  <a:pt x="97916" y="533958"/>
                </a:lnTo>
                <a:lnTo>
                  <a:pt x="99887" y="539315"/>
                </a:lnTo>
                <a:lnTo>
                  <a:pt x="100837" y="536816"/>
                </a:lnTo>
                <a:lnTo>
                  <a:pt x="101828" y="533844"/>
                </a:lnTo>
                <a:close/>
              </a:path>
              <a:path w="229870" h="2208530">
                <a:moveTo>
                  <a:pt x="92824" y="527215"/>
                </a:moveTo>
                <a:lnTo>
                  <a:pt x="92621" y="530390"/>
                </a:lnTo>
                <a:lnTo>
                  <a:pt x="93090" y="532828"/>
                </a:lnTo>
                <a:lnTo>
                  <a:pt x="94818" y="533844"/>
                </a:lnTo>
                <a:lnTo>
                  <a:pt x="95224" y="528624"/>
                </a:lnTo>
                <a:lnTo>
                  <a:pt x="95853" y="528624"/>
                </a:lnTo>
                <a:lnTo>
                  <a:pt x="92824" y="527215"/>
                </a:lnTo>
                <a:close/>
              </a:path>
              <a:path w="229870" h="2208530">
                <a:moveTo>
                  <a:pt x="95853" y="528624"/>
                </a:moveTo>
                <a:lnTo>
                  <a:pt x="95224" y="528624"/>
                </a:lnTo>
                <a:lnTo>
                  <a:pt x="99212" y="533069"/>
                </a:lnTo>
                <a:lnTo>
                  <a:pt x="99609" y="529259"/>
                </a:lnTo>
                <a:lnTo>
                  <a:pt x="97218" y="529259"/>
                </a:lnTo>
                <a:lnTo>
                  <a:pt x="95853" y="528624"/>
                </a:lnTo>
                <a:close/>
              </a:path>
              <a:path w="229870" h="2208530">
                <a:moveTo>
                  <a:pt x="96913" y="525437"/>
                </a:moveTo>
                <a:lnTo>
                  <a:pt x="97218" y="529259"/>
                </a:lnTo>
                <a:lnTo>
                  <a:pt x="99609" y="529259"/>
                </a:lnTo>
                <a:lnTo>
                  <a:pt x="99822" y="527215"/>
                </a:lnTo>
                <a:lnTo>
                  <a:pt x="96913" y="525437"/>
                </a:lnTo>
                <a:close/>
              </a:path>
              <a:path w="229870" h="2208530">
                <a:moveTo>
                  <a:pt x="228714" y="560374"/>
                </a:moveTo>
                <a:lnTo>
                  <a:pt x="227710" y="560374"/>
                </a:lnTo>
                <a:lnTo>
                  <a:pt x="227418" y="561060"/>
                </a:lnTo>
                <a:lnTo>
                  <a:pt x="225221" y="564629"/>
                </a:lnTo>
                <a:lnTo>
                  <a:pt x="227710" y="564794"/>
                </a:lnTo>
                <a:lnTo>
                  <a:pt x="227545" y="563511"/>
                </a:lnTo>
                <a:lnTo>
                  <a:pt x="227952" y="562825"/>
                </a:lnTo>
                <a:lnTo>
                  <a:pt x="228674" y="562597"/>
                </a:lnTo>
                <a:lnTo>
                  <a:pt x="228714" y="560374"/>
                </a:lnTo>
                <a:close/>
              </a:path>
              <a:path w="229870" h="2208530">
                <a:moveTo>
                  <a:pt x="225729" y="559282"/>
                </a:moveTo>
                <a:lnTo>
                  <a:pt x="223723" y="559282"/>
                </a:lnTo>
                <a:lnTo>
                  <a:pt x="223723" y="562597"/>
                </a:lnTo>
                <a:lnTo>
                  <a:pt x="225729" y="562597"/>
                </a:lnTo>
                <a:lnTo>
                  <a:pt x="225729" y="559282"/>
                </a:lnTo>
                <a:close/>
              </a:path>
              <a:path w="229870" h="2208530">
                <a:moveTo>
                  <a:pt x="37846" y="664260"/>
                </a:moveTo>
                <a:lnTo>
                  <a:pt x="36563" y="665746"/>
                </a:lnTo>
                <a:lnTo>
                  <a:pt x="36563" y="668388"/>
                </a:lnTo>
                <a:lnTo>
                  <a:pt x="38874" y="668693"/>
                </a:lnTo>
                <a:lnTo>
                  <a:pt x="38671" y="667042"/>
                </a:lnTo>
                <a:lnTo>
                  <a:pt x="39192" y="664616"/>
                </a:lnTo>
                <a:lnTo>
                  <a:pt x="37846" y="664260"/>
                </a:lnTo>
                <a:close/>
              </a:path>
              <a:path w="229870" h="2208530">
                <a:moveTo>
                  <a:pt x="201587" y="645693"/>
                </a:moveTo>
                <a:lnTo>
                  <a:pt x="204774" y="655091"/>
                </a:lnTo>
                <a:lnTo>
                  <a:pt x="199732" y="655434"/>
                </a:lnTo>
                <a:lnTo>
                  <a:pt x="200710" y="658406"/>
                </a:lnTo>
                <a:lnTo>
                  <a:pt x="201371" y="661746"/>
                </a:lnTo>
                <a:lnTo>
                  <a:pt x="202742" y="664260"/>
                </a:lnTo>
                <a:lnTo>
                  <a:pt x="203873" y="657821"/>
                </a:lnTo>
                <a:lnTo>
                  <a:pt x="207035" y="653580"/>
                </a:lnTo>
                <a:lnTo>
                  <a:pt x="207733" y="646582"/>
                </a:lnTo>
                <a:lnTo>
                  <a:pt x="201587" y="645693"/>
                </a:lnTo>
                <a:close/>
              </a:path>
              <a:path w="229870" h="2208530">
                <a:moveTo>
                  <a:pt x="216712" y="664260"/>
                </a:moveTo>
                <a:lnTo>
                  <a:pt x="214731" y="664260"/>
                </a:lnTo>
                <a:lnTo>
                  <a:pt x="214731" y="667588"/>
                </a:lnTo>
                <a:lnTo>
                  <a:pt x="216712" y="667588"/>
                </a:lnTo>
                <a:lnTo>
                  <a:pt x="216712" y="664260"/>
                </a:lnTo>
                <a:close/>
              </a:path>
              <a:path w="229870" h="2208530">
                <a:moveTo>
                  <a:pt x="70827" y="649897"/>
                </a:moveTo>
                <a:lnTo>
                  <a:pt x="66306" y="654011"/>
                </a:lnTo>
                <a:lnTo>
                  <a:pt x="63639" y="663079"/>
                </a:lnTo>
                <a:lnTo>
                  <a:pt x="71856" y="665378"/>
                </a:lnTo>
                <a:lnTo>
                  <a:pt x="73317" y="660526"/>
                </a:lnTo>
                <a:lnTo>
                  <a:pt x="74167" y="654951"/>
                </a:lnTo>
                <a:lnTo>
                  <a:pt x="78344" y="654951"/>
                </a:lnTo>
                <a:lnTo>
                  <a:pt x="78337" y="654329"/>
                </a:lnTo>
                <a:lnTo>
                  <a:pt x="72821" y="654329"/>
                </a:lnTo>
                <a:lnTo>
                  <a:pt x="71437" y="653656"/>
                </a:lnTo>
                <a:lnTo>
                  <a:pt x="72669" y="650074"/>
                </a:lnTo>
                <a:lnTo>
                  <a:pt x="70827" y="649897"/>
                </a:lnTo>
                <a:close/>
              </a:path>
              <a:path w="229870" h="2208530">
                <a:moveTo>
                  <a:pt x="78344" y="654951"/>
                </a:moveTo>
                <a:lnTo>
                  <a:pt x="74167" y="654951"/>
                </a:lnTo>
                <a:lnTo>
                  <a:pt x="78841" y="656526"/>
                </a:lnTo>
                <a:lnTo>
                  <a:pt x="78344" y="654951"/>
                </a:lnTo>
                <a:close/>
              </a:path>
              <a:path w="229870" h="2208530">
                <a:moveTo>
                  <a:pt x="77825" y="649897"/>
                </a:moveTo>
                <a:lnTo>
                  <a:pt x="77368" y="652716"/>
                </a:lnTo>
                <a:lnTo>
                  <a:pt x="73260" y="652716"/>
                </a:lnTo>
                <a:lnTo>
                  <a:pt x="72821" y="654329"/>
                </a:lnTo>
                <a:lnTo>
                  <a:pt x="78337" y="654329"/>
                </a:lnTo>
                <a:lnTo>
                  <a:pt x="78972" y="652716"/>
                </a:lnTo>
                <a:lnTo>
                  <a:pt x="77368" y="652716"/>
                </a:lnTo>
                <a:lnTo>
                  <a:pt x="73520" y="651764"/>
                </a:lnTo>
                <a:lnTo>
                  <a:pt x="79347" y="651764"/>
                </a:lnTo>
                <a:lnTo>
                  <a:pt x="80022" y="650049"/>
                </a:lnTo>
                <a:lnTo>
                  <a:pt x="77825" y="649897"/>
                </a:lnTo>
                <a:close/>
              </a:path>
              <a:path w="229870" h="2208530">
                <a:moveTo>
                  <a:pt x="90898" y="647255"/>
                </a:moveTo>
                <a:lnTo>
                  <a:pt x="83692" y="647255"/>
                </a:lnTo>
                <a:lnTo>
                  <a:pt x="83032" y="653021"/>
                </a:lnTo>
                <a:lnTo>
                  <a:pt x="85839" y="654329"/>
                </a:lnTo>
                <a:lnTo>
                  <a:pt x="88760" y="648970"/>
                </a:lnTo>
                <a:lnTo>
                  <a:pt x="90898" y="647255"/>
                </a:lnTo>
                <a:close/>
              </a:path>
              <a:path w="229870" h="2208530">
                <a:moveTo>
                  <a:pt x="87833" y="638860"/>
                </a:moveTo>
                <a:lnTo>
                  <a:pt x="87414" y="644690"/>
                </a:lnTo>
                <a:lnTo>
                  <a:pt x="78231" y="646620"/>
                </a:lnTo>
                <a:lnTo>
                  <a:pt x="81813" y="653224"/>
                </a:lnTo>
                <a:lnTo>
                  <a:pt x="83692" y="647255"/>
                </a:lnTo>
                <a:lnTo>
                  <a:pt x="90898" y="647255"/>
                </a:lnTo>
                <a:lnTo>
                  <a:pt x="95110" y="643877"/>
                </a:lnTo>
                <a:lnTo>
                  <a:pt x="87833" y="638860"/>
                </a:lnTo>
                <a:close/>
              </a:path>
              <a:path w="229870" h="2208530">
                <a:moveTo>
                  <a:pt x="79819" y="638860"/>
                </a:moveTo>
                <a:lnTo>
                  <a:pt x="79413" y="641311"/>
                </a:lnTo>
                <a:lnTo>
                  <a:pt x="77546" y="644829"/>
                </a:lnTo>
                <a:lnTo>
                  <a:pt x="80835" y="645477"/>
                </a:lnTo>
                <a:lnTo>
                  <a:pt x="80276" y="643534"/>
                </a:lnTo>
                <a:lnTo>
                  <a:pt x="82016" y="638987"/>
                </a:lnTo>
                <a:lnTo>
                  <a:pt x="79819" y="638860"/>
                </a:lnTo>
                <a:close/>
              </a:path>
              <a:path w="229870" h="2208530">
                <a:moveTo>
                  <a:pt x="226860" y="662622"/>
                </a:moveTo>
                <a:lnTo>
                  <a:pt x="223723" y="663168"/>
                </a:lnTo>
                <a:lnTo>
                  <a:pt x="220230" y="668121"/>
                </a:lnTo>
                <a:lnTo>
                  <a:pt x="227266" y="669086"/>
                </a:lnTo>
                <a:lnTo>
                  <a:pt x="228714" y="672007"/>
                </a:lnTo>
                <a:lnTo>
                  <a:pt x="228714" y="666978"/>
                </a:lnTo>
                <a:lnTo>
                  <a:pt x="226364" y="666978"/>
                </a:lnTo>
                <a:lnTo>
                  <a:pt x="226860" y="662622"/>
                </a:lnTo>
                <a:close/>
              </a:path>
              <a:path w="229870" h="2208530">
                <a:moveTo>
                  <a:pt x="228714" y="664260"/>
                </a:moveTo>
                <a:lnTo>
                  <a:pt x="226364" y="666978"/>
                </a:lnTo>
                <a:lnTo>
                  <a:pt x="228714" y="666978"/>
                </a:lnTo>
                <a:lnTo>
                  <a:pt x="228714" y="664260"/>
                </a:lnTo>
                <a:close/>
              </a:path>
              <a:path w="229870" h="2208530">
                <a:moveTo>
                  <a:pt x="228714" y="675335"/>
                </a:moveTo>
                <a:lnTo>
                  <a:pt x="228244" y="679196"/>
                </a:lnTo>
                <a:lnTo>
                  <a:pt x="224942" y="680008"/>
                </a:lnTo>
                <a:lnTo>
                  <a:pt x="224726" y="684174"/>
                </a:lnTo>
                <a:lnTo>
                  <a:pt x="226771" y="686384"/>
                </a:lnTo>
                <a:lnTo>
                  <a:pt x="226682" y="683679"/>
                </a:lnTo>
                <a:lnTo>
                  <a:pt x="228714" y="683056"/>
                </a:lnTo>
                <a:lnTo>
                  <a:pt x="228714" y="675335"/>
                </a:lnTo>
                <a:close/>
              </a:path>
              <a:path w="229870" h="2208530">
                <a:moveTo>
                  <a:pt x="225793" y="602678"/>
                </a:moveTo>
                <a:lnTo>
                  <a:pt x="222745" y="603478"/>
                </a:lnTo>
                <a:lnTo>
                  <a:pt x="221970" y="608037"/>
                </a:lnTo>
                <a:lnTo>
                  <a:pt x="226123" y="610438"/>
                </a:lnTo>
                <a:lnTo>
                  <a:pt x="228714" y="607898"/>
                </a:lnTo>
                <a:lnTo>
                  <a:pt x="228714" y="605396"/>
                </a:lnTo>
                <a:lnTo>
                  <a:pt x="225678" y="605396"/>
                </a:lnTo>
                <a:lnTo>
                  <a:pt x="225793" y="602678"/>
                </a:lnTo>
                <a:close/>
              </a:path>
              <a:path w="229870" h="2208530">
                <a:moveTo>
                  <a:pt x="228714" y="604583"/>
                </a:moveTo>
                <a:lnTo>
                  <a:pt x="225678" y="605396"/>
                </a:lnTo>
                <a:lnTo>
                  <a:pt x="228714" y="605396"/>
                </a:lnTo>
                <a:lnTo>
                  <a:pt x="228714" y="604583"/>
                </a:lnTo>
                <a:close/>
              </a:path>
              <a:path w="229870" h="2208530">
                <a:moveTo>
                  <a:pt x="228714" y="690791"/>
                </a:moveTo>
                <a:lnTo>
                  <a:pt x="227710" y="690791"/>
                </a:lnTo>
                <a:lnTo>
                  <a:pt x="228244" y="694258"/>
                </a:lnTo>
                <a:lnTo>
                  <a:pt x="225386" y="695312"/>
                </a:lnTo>
                <a:lnTo>
                  <a:pt x="228714" y="696328"/>
                </a:lnTo>
                <a:lnTo>
                  <a:pt x="228714" y="690791"/>
                </a:lnTo>
                <a:close/>
              </a:path>
              <a:path w="229870" h="2208530">
                <a:moveTo>
                  <a:pt x="225474" y="709349"/>
                </a:moveTo>
                <a:lnTo>
                  <a:pt x="225169" y="709892"/>
                </a:lnTo>
                <a:lnTo>
                  <a:pt x="226326" y="720750"/>
                </a:lnTo>
                <a:lnTo>
                  <a:pt x="228714" y="716216"/>
                </a:lnTo>
                <a:lnTo>
                  <a:pt x="228714" y="710679"/>
                </a:lnTo>
                <a:lnTo>
                  <a:pt x="225474" y="709349"/>
                </a:lnTo>
                <a:close/>
              </a:path>
              <a:path w="229870" h="2208530">
                <a:moveTo>
                  <a:pt x="222427" y="703529"/>
                </a:moveTo>
                <a:lnTo>
                  <a:pt x="221526" y="710425"/>
                </a:lnTo>
                <a:lnTo>
                  <a:pt x="224726" y="710679"/>
                </a:lnTo>
                <a:lnTo>
                  <a:pt x="225169" y="709892"/>
                </a:lnTo>
                <a:lnTo>
                  <a:pt x="225094" y="709193"/>
                </a:lnTo>
                <a:lnTo>
                  <a:pt x="225562" y="709193"/>
                </a:lnTo>
                <a:lnTo>
                  <a:pt x="226034" y="708355"/>
                </a:lnTo>
                <a:lnTo>
                  <a:pt x="224256" y="707440"/>
                </a:lnTo>
                <a:lnTo>
                  <a:pt x="225729" y="704062"/>
                </a:lnTo>
                <a:lnTo>
                  <a:pt x="222427" y="703529"/>
                </a:lnTo>
                <a:close/>
              </a:path>
              <a:path w="229870" h="2208530">
                <a:moveTo>
                  <a:pt x="225562" y="709193"/>
                </a:moveTo>
                <a:lnTo>
                  <a:pt x="225094" y="709193"/>
                </a:lnTo>
                <a:lnTo>
                  <a:pt x="225474" y="709349"/>
                </a:lnTo>
                <a:lnTo>
                  <a:pt x="225562" y="709193"/>
                </a:lnTo>
                <a:close/>
              </a:path>
              <a:path w="229870" h="2208530">
                <a:moveTo>
                  <a:pt x="228714" y="1064387"/>
                </a:moveTo>
                <a:lnTo>
                  <a:pt x="228320" y="1068984"/>
                </a:lnTo>
                <a:lnTo>
                  <a:pt x="222376" y="1077950"/>
                </a:lnTo>
                <a:lnTo>
                  <a:pt x="228714" y="1079855"/>
                </a:lnTo>
                <a:lnTo>
                  <a:pt x="228714" y="1064387"/>
                </a:lnTo>
                <a:close/>
              </a:path>
              <a:path w="229870" h="2208530">
                <a:moveTo>
                  <a:pt x="26885" y="0"/>
                </a:moveTo>
                <a:lnTo>
                  <a:pt x="24879" y="0"/>
                </a:lnTo>
                <a:lnTo>
                  <a:pt x="24688" y="3136"/>
                </a:lnTo>
                <a:lnTo>
                  <a:pt x="25857" y="3314"/>
                </a:lnTo>
                <a:lnTo>
                  <a:pt x="26924" y="1511"/>
                </a:lnTo>
                <a:lnTo>
                  <a:pt x="26885" y="0"/>
                </a:lnTo>
                <a:close/>
              </a:path>
              <a:path w="229870" h="2208530">
                <a:moveTo>
                  <a:pt x="227114" y="567626"/>
                </a:moveTo>
                <a:lnTo>
                  <a:pt x="227114" y="574141"/>
                </a:lnTo>
                <a:lnTo>
                  <a:pt x="228714" y="573646"/>
                </a:lnTo>
                <a:lnTo>
                  <a:pt x="228714" y="568109"/>
                </a:lnTo>
                <a:lnTo>
                  <a:pt x="227114" y="567626"/>
                </a:lnTo>
                <a:close/>
              </a:path>
              <a:path w="229870" h="2208530">
                <a:moveTo>
                  <a:pt x="228714" y="589114"/>
                </a:moveTo>
                <a:lnTo>
                  <a:pt x="227710" y="589114"/>
                </a:lnTo>
                <a:lnTo>
                  <a:pt x="227418" y="591693"/>
                </a:lnTo>
                <a:lnTo>
                  <a:pt x="225590" y="593877"/>
                </a:lnTo>
                <a:lnTo>
                  <a:pt x="228714" y="594639"/>
                </a:lnTo>
                <a:lnTo>
                  <a:pt x="228714" y="589114"/>
                </a:lnTo>
                <a:close/>
              </a:path>
              <a:path w="229870" h="2208530">
                <a:moveTo>
                  <a:pt x="228714" y="1153909"/>
                </a:moveTo>
                <a:lnTo>
                  <a:pt x="227710" y="1153909"/>
                </a:lnTo>
                <a:lnTo>
                  <a:pt x="228193" y="1156741"/>
                </a:lnTo>
                <a:lnTo>
                  <a:pt x="224205" y="1160183"/>
                </a:lnTo>
                <a:lnTo>
                  <a:pt x="226733" y="1161643"/>
                </a:lnTo>
                <a:lnTo>
                  <a:pt x="227177" y="1160665"/>
                </a:lnTo>
                <a:lnTo>
                  <a:pt x="227583" y="1159675"/>
                </a:lnTo>
                <a:lnTo>
                  <a:pt x="228714" y="1159433"/>
                </a:lnTo>
                <a:lnTo>
                  <a:pt x="228714" y="1153909"/>
                </a:lnTo>
                <a:close/>
              </a:path>
              <a:path w="229870" h="2208530">
                <a:moveTo>
                  <a:pt x="170294" y="2692"/>
                </a:moveTo>
                <a:lnTo>
                  <a:pt x="169799" y="8166"/>
                </a:lnTo>
                <a:lnTo>
                  <a:pt x="171767" y="7734"/>
                </a:lnTo>
                <a:lnTo>
                  <a:pt x="171843" y="6311"/>
                </a:lnTo>
                <a:lnTo>
                  <a:pt x="173062" y="6210"/>
                </a:lnTo>
                <a:lnTo>
                  <a:pt x="172770" y="4419"/>
                </a:lnTo>
                <a:lnTo>
                  <a:pt x="170294" y="2692"/>
                </a:lnTo>
                <a:close/>
              </a:path>
              <a:path w="229870" h="2208530">
                <a:moveTo>
                  <a:pt x="228714" y="1531912"/>
                </a:moveTo>
                <a:lnTo>
                  <a:pt x="226733" y="1531912"/>
                </a:lnTo>
                <a:lnTo>
                  <a:pt x="226682" y="1533817"/>
                </a:lnTo>
                <a:lnTo>
                  <a:pt x="227469" y="1534795"/>
                </a:lnTo>
                <a:lnTo>
                  <a:pt x="228714" y="1535226"/>
                </a:lnTo>
                <a:lnTo>
                  <a:pt x="228714" y="1531912"/>
                </a:lnTo>
                <a:close/>
              </a:path>
              <a:path w="229870" h="2208530">
                <a:moveTo>
                  <a:pt x="226733" y="1663077"/>
                </a:moveTo>
                <a:lnTo>
                  <a:pt x="225590" y="1663661"/>
                </a:lnTo>
                <a:lnTo>
                  <a:pt x="225729" y="1665655"/>
                </a:lnTo>
                <a:lnTo>
                  <a:pt x="226529" y="1666252"/>
                </a:lnTo>
                <a:lnTo>
                  <a:pt x="227329" y="1666811"/>
                </a:lnTo>
                <a:lnTo>
                  <a:pt x="228714" y="1666760"/>
                </a:lnTo>
                <a:lnTo>
                  <a:pt x="228714" y="1663446"/>
                </a:lnTo>
                <a:lnTo>
                  <a:pt x="226733" y="1663077"/>
                </a:lnTo>
                <a:close/>
              </a:path>
              <a:path w="229870" h="2208530">
                <a:moveTo>
                  <a:pt x="131775" y="2202827"/>
                </a:moveTo>
                <a:lnTo>
                  <a:pt x="132041" y="2204796"/>
                </a:lnTo>
                <a:lnTo>
                  <a:pt x="130759" y="2208364"/>
                </a:lnTo>
                <a:lnTo>
                  <a:pt x="133781" y="2207234"/>
                </a:lnTo>
                <a:lnTo>
                  <a:pt x="133654" y="2205189"/>
                </a:lnTo>
                <a:lnTo>
                  <a:pt x="133108" y="2203551"/>
                </a:lnTo>
                <a:lnTo>
                  <a:pt x="131775" y="2202827"/>
                </a:lnTo>
                <a:close/>
              </a:path>
              <a:path w="229870" h="2208530">
                <a:moveTo>
                  <a:pt x="107353" y="54648"/>
                </a:moveTo>
                <a:lnTo>
                  <a:pt x="106857" y="60121"/>
                </a:lnTo>
                <a:lnTo>
                  <a:pt x="108813" y="59677"/>
                </a:lnTo>
                <a:lnTo>
                  <a:pt x="108864" y="58267"/>
                </a:lnTo>
                <a:lnTo>
                  <a:pt x="110058" y="58166"/>
                </a:lnTo>
                <a:lnTo>
                  <a:pt x="109804" y="56375"/>
                </a:lnTo>
                <a:lnTo>
                  <a:pt x="107353" y="54648"/>
                </a:lnTo>
                <a:close/>
              </a:path>
              <a:path w="229870" h="2208530">
                <a:moveTo>
                  <a:pt x="59855" y="130428"/>
                </a:moveTo>
                <a:lnTo>
                  <a:pt x="56845" y="130428"/>
                </a:lnTo>
                <a:lnTo>
                  <a:pt x="57251" y="132549"/>
                </a:lnTo>
                <a:lnTo>
                  <a:pt x="57226" y="135178"/>
                </a:lnTo>
                <a:lnTo>
                  <a:pt x="59855" y="134848"/>
                </a:lnTo>
                <a:lnTo>
                  <a:pt x="59855" y="130428"/>
                </a:lnTo>
                <a:close/>
              </a:path>
              <a:path w="229870" h="2208530">
                <a:moveTo>
                  <a:pt x="15849" y="112737"/>
                </a:moveTo>
                <a:lnTo>
                  <a:pt x="14274" y="114388"/>
                </a:lnTo>
                <a:lnTo>
                  <a:pt x="14401" y="119049"/>
                </a:lnTo>
                <a:lnTo>
                  <a:pt x="17856" y="118262"/>
                </a:lnTo>
                <a:lnTo>
                  <a:pt x="17322" y="116306"/>
                </a:lnTo>
                <a:lnTo>
                  <a:pt x="17360" y="113677"/>
                </a:lnTo>
                <a:lnTo>
                  <a:pt x="15849" y="112737"/>
                </a:lnTo>
                <a:close/>
              </a:path>
              <a:path w="229870" h="2208530">
                <a:moveTo>
                  <a:pt x="71196" y="114935"/>
                </a:moveTo>
                <a:lnTo>
                  <a:pt x="67830" y="116052"/>
                </a:lnTo>
                <a:lnTo>
                  <a:pt x="67678" y="121412"/>
                </a:lnTo>
                <a:lnTo>
                  <a:pt x="69811" y="121577"/>
                </a:lnTo>
                <a:lnTo>
                  <a:pt x="69405" y="119507"/>
                </a:lnTo>
                <a:lnTo>
                  <a:pt x="71196" y="114935"/>
                </a:lnTo>
                <a:close/>
              </a:path>
              <a:path w="229870" h="2208530">
                <a:moveTo>
                  <a:pt x="224726" y="114960"/>
                </a:moveTo>
                <a:lnTo>
                  <a:pt x="223850" y="116903"/>
                </a:lnTo>
                <a:lnTo>
                  <a:pt x="221932" y="117754"/>
                </a:lnTo>
                <a:lnTo>
                  <a:pt x="222745" y="121577"/>
                </a:lnTo>
                <a:lnTo>
                  <a:pt x="225513" y="122351"/>
                </a:lnTo>
                <a:lnTo>
                  <a:pt x="226974" y="116065"/>
                </a:lnTo>
                <a:lnTo>
                  <a:pt x="224726" y="114960"/>
                </a:lnTo>
                <a:close/>
              </a:path>
              <a:path w="229870" h="2208530">
                <a:moveTo>
                  <a:pt x="209829" y="109308"/>
                </a:moveTo>
                <a:lnTo>
                  <a:pt x="209740" y="117106"/>
                </a:lnTo>
                <a:lnTo>
                  <a:pt x="212737" y="117157"/>
                </a:lnTo>
                <a:lnTo>
                  <a:pt x="213880" y="115849"/>
                </a:lnTo>
                <a:lnTo>
                  <a:pt x="213880" y="113245"/>
                </a:lnTo>
                <a:lnTo>
                  <a:pt x="213715" y="110528"/>
                </a:lnTo>
                <a:lnTo>
                  <a:pt x="209829" y="109308"/>
                </a:lnTo>
                <a:close/>
              </a:path>
              <a:path w="229870" h="2208530">
                <a:moveTo>
                  <a:pt x="35864" y="1682242"/>
                </a:moveTo>
                <a:lnTo>
                  <a:pt x="36080" y="1684185"/>
                </a:lnTo>
                <a:lnTo>
                  <a:pt x="34848" y="1687779"/>
                </a:lnTo>
                <a:lnTo>
                  <a:pt x="37846" y="1686674"/>
                </a:lnTo>
                <a:lnTo>
                  <a:pt x="38138" y="1684121"/>
                </a:lnTo>
                <a:lnTo>
                  <a:pt x="37604" y="1682508"/>
                </a:lnTo>
                <a:lnTo>
                  <a:pt x="35864" y="1682242"/>
                </a:lnTo>
                <a:close/>
              </a:path>
              <a:path w="229870" h="2208530">
                <a:moveTo>
                  <a:pt x="153949" y="1655521"/>
                </a:moveTo>
                <a:lnTo>
                  <a:pt x="151790" y="1655699"/>
                </a:lnTo>
                <a:lnTo>
                  <a:pt x="150406" y="1657121"/>
                </a:lnTo>
                <a:lnTo>
                  <a:pt x="150253" y="1661121"/>
                </a:lnTo>
                <a:lnTo>
                  <a:pt x="152768" y="1661236"/>
                </a:lnTo>
                <a:lnTo>
                  <a:pt x="152247" y="1659636"/>
                </a:lnTo>
                <a:lnTo>
                  <a:pt x="153949" y="1655521"/>
                </a:lnTo>
                <a:close/>
              </a:path>
              <a:path w="229870" h="2208530">
                <a:moveTo>
                  <a:pt x="406" y="1653298"/>
                </a:moveTo>
                <a:lnTo>
                  <a:pt x="1104" y="1660169"/>
                </a:lnTo>
                <a:lnTo>
                  <a:pt x="1866" y="1663446"/>
                </a:lnTo>
                <a:lnTo>
                  <a:pt x="3149" y="1668767"/>
                </a:lnTo>
                <a:lnTo>
                  <a:pt x="2412" y="1664030"/>
                </a:lnTo>
                <a:lnTo>
                  <a:pt x="1866" y="1661236"/>
                </a:lnTo>
                <a:lnTo>
                  <a:pt x="406" y="1653298"/>
                </a:lnTo>
                <a:close/>
              </a:path>
              <a:path w="229870" h="2208530">
                <a:moveTo>
                  <a:pt x="29844" y="1659039"/>
                </a:moveTo>
                <a:lnTo>
                  <a:pt x="28016" y="1663687"/>
                </a:lnTo>
                <a:lnTo>
                  <a:pt x="32892" y="1669351"/>
                </a:lnTo>
                <a:lnTo>
                  <a:pt x="34848" y="1673402"/>
                </a:lnTo>
                <a:lnTo>
                  <a:pt x="37820" y="1667421"/>
                </a:lnTo>
                <a:lnTo>
                  <a:pt x="35242" y="1661502"/>
                </a:lnTo>
                <a:lnTo>
                  <a:pt x="29844" y="1659039"/>
                </a:lnTo>
                <a:close/>
              </a:path>
              <a:path w="229870" h="2208530">
                <a:moveTo>
                  <a:pt x="7073" y="1668360"/>
                </a:moveTo>
                <a:lnTo>
                  <a:pt x="4902" y="1668970"/>
                </a:lnTo>
                <a:lnTo>
                  <a:pt x="3987" y="1671256"/>
                </a:lnTo>
                <a:lnTo>
                  <a:pt x="7492" y="1673936"/>
                </a:lnTo>
                <a:lnTo>
                  <a:pt x="7886" y="1671180"/>
                </a:lnTo>
                <a:lnTo>
                  <a:pt x="6299" y="1671078"/>
                </a:lnTo>
                <a:lnTo>
                  <a:pt x="7073" y="1668360"/>
                </a:lnTo>
                <a:close/>
              </a:path>
              <a:path w="229870" h="2208530">
                <a:moveTo>
                  <a:pt x="199732" y="1654594"/>
                </a:moveTo>
                <a:lnTo>
                  <a:pt x="196976" y="1658061"/>
                </a:lnTo>
                <a:lnTo>
                  <a:pt x="190576" y="1662493"/>
                </a:lnTo>
                <a:lnTo>
                  <a:pt x="192735" y="1667878"/>
                </a:lnTo>
                <a:lnTo>
                  <a:pt x="197129" y="1669034"/>
                </a:lnTo>
                <a:lnTo>
                  <a:pt x="196037" y="1664144"/>
                </a:lnTo>
                <a:lnTo>
                  <a:pt x="199732" y="1664144"/>
                </a:lnTo>
                <a:lnTo>
                  <a:pt x="199732" y="1654594"/>
                </a:lnTo>
                <a:close/>
              </a:path>
              <a:path w="229870" h="2208530">
                <a:moveTo>
                  <a:pt x="199732" y="1664144"/>
                </a:moveTo>
                <a:lnTo>
                  <a:pt x="196037" y="1664144"/>
                </a:lnTo>
                <a:lnTo>
                  <a:pt x="199732" y="1664563"/>
                </a:lnTo>
                <a:lnTo>
                  <a:pt x="199732" y="1664144"/>
                </a:lnTo>
                <a:close/>
              </a:path>
              <a:path w="229870" h="2208530">
                <a:moveTo>
                  <a:pt x="81813" y="1162761"/>
                </a:moveTo>
                <a:lnTo>
                  <a:pt x="78803" y="1166482"/>
                </a:lnTo>
                <a:lnTo>
                  <a:pt x="85534" y="1166101"/>
                </a:lnTo>
                <a:lnTo>
                  <a:pt x="81813" y="1162761"/>
                </a:lnTo>
                <a:close/>
              </a:path>
              <a:path w="229870" h="2208530">
                <a:moveTo>
                  <a:pt x="207733" y="1653501"/>
                </a:moveTo>
                <a:lnTo>
                  <a:pt x="208267" y="1657324"/>
                </a:lnTo>
                <a:lnTo>
                  <a:pt x="206235" y="1663979"/>
                </a:lnTo>
                <a:lnTo>
                  <a:pt x="209740" y="1664563"/>
                </a:lnTo>
                <a:lnTo>
                  <a:pt x="211086" y="1661121"/>
                </a:lnTo>
                <a:lnTo>
                  <a:pt x="210680" y="1655305"/>
                </a:lnTo>
                <a:lnTo>
                  <a:pt x="207733" y="1653501"/>
                </a:lnTo>
                <a:close/>
              </a:path>
              <a:path w="229870" h="2208530">
                <a:moveTo>
                  <a:pt x="189776" y="1530769"/>
                </a:moveTo>
                <a:lnTo>
                  <a:pt x="186766" y="1530807"/>
                </a:lnTo>
                <a:lnTo>
                  <a:pt x="186220" y="1534718"/>
                </a:lnTo>
                <a:lnTo>
                  <a:pt x="187617" y="1536522"/>
                </a:lnTo>
                <a:lnTo>
                  <a:pt x="189776" y="1537449"/>
                </a:lnTo>
                <a:lnTo>
                  <a:pt x="189242" y="1534706"/>
                </a:lnTo>
                <a:lnTo>
                  <a:pt x="189776" y="1530769"/>
                </a:lnTo>
                <a:close/>
              </a:path>
              <a:path w="229870" h="2208530">
                <a:moveTo>
                  <a:pt x="38874" y="1159433"/>
                </a:moveTo>
                <a:lnTo>
                  <a:pt x="38595" y="1161961"/>
                </a:lnTo>
                <a:lnTo>
                  <a:pt x="39077" y="1163599"/>
                </a:lnTo>
                <a:lnTo>
                  <a:pt x="40868" y="1163866"/>
                </a:lnTo>
                <a:lnTo>
                  <a:pt x="40690" y="1161796"/>
                </a:lnTo>
                <a:lnTo>
                  <a:pt x="40220" y="1160170"/>
                </a:lnTo>
                <a:lnTo>
                  <a:pt x="38874" y="1159433"/>
                </a:lnTo>
                <a:close/>
              </a:path>
              <a:path w="229870" h="2208530">
                <a:moveTo>
                  <a:pt x="152285" y="771804"/>
                </a:moveTo>
                <a:lnTo>
                  <a:pt x="150545" y="777316"/>
                </a:lnTo>
                <a:lnTo>
                  <a:pt x="152768" y="778116"/>
                </a:lnTo>
                <a:lnTo>
                  <a:pt x="153212" y="776020"/>
                </a:lnTo>
                <a:lnTo>
                  <a:pt x="155575" y="776020"/>
                </a:lnTo>
                <a:lnTo>
                  <a:pt x="154749" y="772591"/>
                </a:lnTo>
                <a:lnTo>
                  <a:pt x="152285" y="771804"/>
                </a:lnTo>
                <a:close/>
              </a:path>
              <a:path w="229870" h="2208530">
                <a:moveTo>
                  <a:pt x="155575" y="776020"/>
                </a:moveTo>
                <a:lnTo>
                  <a:pt x="153212" y="776020"/>
                </a:lnTo>
                <a:lnTo>
                  <a:pt x="155600" y="776122"/>
                </a:lnTo>
                <a:close/>
              </a:path>
              <a:path w="229870" h="2208530">
                <a:moveTo>
                  <a:pt x="63995" y="810831"/>
                </a:moveTo>
                <a:lnTo>
                  <a:pt x="59791" y="815479"/>
                </a:lnTo>
                <a:lnTo>
                  <a:pt x="62814" y="817905"/>
                </a:lnTo>
                <a:lnTo>
                  <a:pt x="63995" y="810831"/>
                </a:lnTo>
                <a:close/>
              </a:path>
              <a:path w="229870" h="2208530">
                <a:moveTo>
                  <a:pt x="61836" y="819023"/>
                </a:moveTo>
                <a:lnTo>
                  <a:pt x="62293" y="821105"/>
                </a:lnTo>
                <a:lnTo>
                  <a:pt x="60464" y="825677"/>
                </a:lnTo>
                <a:lnTo>
                  <a:pt x="63830" y="824534"/>
                </a:lnTo>
                <a:lnTo>
                  <a:pt x="63995" y="821791"/>
                </a:lnTo>
                <a:lnTo>
                  <a:pt x="64046" y="819175"/>
                </a:lnTo>
                <a:lnTo>
                  <a:pt x="61836" y="819023"/>
                </a:lnTo>
                <a:close/>
              </a:path>
              <a:path w="229870" h="2208530">
                <a:moveTo>
                  <a:pt x="71767" y="828382"/>
                </a:moveTo>
                <a:lnTo>
                  <a:pt x="71767" y="837272"/>
                </a:lnTo>
                <a:lnTo>
                  <a:pt x="74828" y="835596"/>
                </a:lnTo>
                <a:lnTo>
                  <a:pt x="77165" y="835304"/>
                </a:lnTo>
                <a:lnTo>
                  <a:pt x="75387" y="830732"/>
                </a:lnTo>
                <a:lnTo>
                  <a:pt x="74828" y="830059"/>
                </a:lnTo>
                <a:lnTo>
                  <a:pt x="71767" y="828382"/>
                </a:lnTo>
                <a:close/>
              </a:path>
              <a:path w="229870" h="2208530">
                <a:moveTo>
                  <a:pt x="83819" y="820115"/>
                </a:moveTo>
                <a:lnTo>
                  <a:pt x="83845" y="825068"/>
                </a:lnTo>
                <a:lnTo>
                  <a:pt x="79933" y="828344"/>
                </a:lnTo>
                <a:lnTo>
                  <a:pt x="84810" y="830059"/>
                </a:lnTo>
                <a:lnTo>
                  <a:pt x="84226" y="827062"/>
                </a:lnTo>
                <a:lnTo>
                  <a:pt x="86080" y="821296"/>
                </a:lnTo>
                <a:lnTo>
                  <a:pt x="83819" y="820115"/>
                </a:lnTo>
                <a:close/>
              </a:path>
              <a:path w="229870" h="2208530">
                <a:moveTo>
                  <a:pt x="83362" y="821182"/>
                </a:moveTo>
                <a:lnTo>
                  <a:pt x="76606" y="823023"/>
                </a:lnTo>
                <a:lnTo>
                  <a:pt x="79819" y="825652"/>
                </a:lnTo>
                <a:lnTo>
                  <a:pt x="83362" y="821182"/>
                </a:lnTo>
                <a:close/>
              </a:path>
              <a:path w="229870" h="2208530">
                <a:moveTo>
                  <a:pt x="73850" y="757110"/>
                </a:moveTo>
                <a:lnTo>
                  <a:pt x="71856" y="757110"/>
                </a:lnTo>
                <a:lnTo>
                  <a:pt x="71856" y="760425"/>
                </a:lnTo>
                <a:lnTo>
                  <a:pt x="73850" y="760425"/>
                </a:lnTo>
                <a:lnTo>
                  <a:pt x="73850" y="757110"/>
                </a:lnTo>
                <a:close/>
              </a:path>
              <a:path w="229870" h="2208530">
                <a:moveTo>
                  <a:pt x="163423" y="788974"/>
                </a:moveTo>
                <a:lnTo>
                  <a:pt x="161747" y="789165"/>
                </a:lnTo>
                <a:lnTo>
                  <a:pt x="160934" y="790448"/>
                </a:lnTo>
                <a:lnTo>
                  <a:pt x="160439" y="792124"/>
                </a:lnTo>
                <a:lnTo>
                  <a:pt x="160781" y="794677"/>
                </a:lnTo>
                <a:lnTo>
                  <a:pt x="163791" y="796404"/>
                </a:lnTo>
                <a:lnTo>
                  <a:pt x="163423" y="788974"/>
                </a:lnTo>
                <a:close/>
              </a:path>
              <a:path w="229870" h="2208530">
                <a:moveTo>
                  <a:pt x="98818" y="788060"/>
                </a:moveTo>
                <a:lnTo>
                  <a:pt x="98450" y="790689"/>
                </a:lnTo>
                <a:lnTo>
                  <a:pt x="94018" y="794423"/>
                </a:lnTo>
                <a:lnTo>
                  <a:pt x="96812" y="796899"/>
                </a:lnTo>
                <a:lnTo>
                  <a:pt x="97916" y="794524"/>
                </a:lnTo>
                <a:lnTo>
                  <a:pt x="103454" y="790079"/>
                </a:lnTo>
                <a:lnTo>
                  <a:pt x="98818" y="788060"/>
                </a:lnTo>
                <a:close/>
              </a:path>
              <a:path w="229870" h="2208530">
                <a:moveTo>
                  <a:pt x="74828" y="780465"/>
                </a:moveTo>
                <a:lnTo>
                  <a:pt x="75831" y="785850"/>
                </a:lnTo>
                <a:lnTo>
                  <a:pt x="77825" y="785850"/>
                </a:lnTo>
                <a:lnTo>
                  <a:pt x="81165" y="783805"/>
                </a:lnTo>
                <a:lnTo>
                  <a:pt x="74828" y="780465"/>
                </a:lnTo>
                <a:close/>
              </a:path>
              <a:path w="229870" h="2208530">
                <a:moveTo>
                  <a:pt x="70827" y="832269"/>
                </a:moveTo>
                <a:lnTo>
                  <a:pt x="68833" y="832269"/>
                </a:lnTo>
                <a:lnTo>
                  <a:pt x="68833" y="835596"/>
                </a:lnTo>
                <a:lnTo>
                  <a:pt x="70827" y="835596"/>
                </a:lnTo>
                <a:lnTo>
                  <a:pt x="70827" y="832269"/>
                </a:lnTo>
                <a:close/>
              </a:path>
              <a:path w="229870" h="2208530">
                <a:moveTo>
                  <a:pt x="25006" y="747826"/>
                </a:moveTo>
                <a:lnTo>
                  <a:pt x="20827" y="752475"/>
                </a:lnTo>
                <a:lnTo>
                  <a:pt x="23863" y="754913"/>
                </a:lnTo>
                <a:lnTo>
                  <a:pt x="25006" y="747826"/>
                </a:lnTo>
                <a:close/>
              </a:path>
              <a:path w="229870" h="2208530">
                <a:moveTo>
                  <a:pt x="222707" y="782142"/>
                </a:moveTo>
                <a:lnTo>
                  <a:pt x="219405" y="782548"/>
                </a:lnTo>
                <a:lnTo>
                  <a:pt x="218719" y="785850"/>
                </a:lnTo>
                <a:lnTo>
                  <a:pt x="219481" y="786091"/>
                </a:lnTo>
                <a:lnTo>
                  <a:pt x="219900" y="786777"/>
                </a:lnTo>
                <a:lnTo>
                  <a:pt x="219735" y="788060"/>
                </a:lnTo>
                <a:lnTo>
                  <a:pt x="223761" y="788111"/>
                </a:lnTo>
                <a:lnTo>
                  <a:pt x="226771" y="786993"/>
                </a:lnTo>
                <a:lnTo>
                  <a:pt x="226733" y="782548"/>
                </a:lnTo>
                <a:lnTo>
                  <a:pt x="222707" y="782142"/>
                </a:lnTo>
                <a:close/>
              </a:path>
              <a:path w="229870" h="2208530">
                <a:moveTo>
                  <a:pt x="103606" y="776046"/>
                </a:moveTo>
                <a:lnTo>
                  <a:pt x="103682" y="778713"/>
                </a:lnTo>
                <a:lnTo>
                  <a:pt x="102806" y="780338"/>
                </a:lnTo>
                <a:lnTo>
                  <a:pt x="105321" y="780516"/>
                </a:lnTo>
                <a:lnTo>
                  <a:pt x="105930" y="778637"/>
                </a:lnTo>
                <a:lnTo>
                  <a:pt x="106819" y="777011"/>
                </a:lnTo>
                <a:lnTo>
                  <a:pt x="103606" y="776046"/>
                </a:lnTo>
                <a:close/>
              </a:path>
              <a:path w="229870" h="2208530">
                <a:moveTo>
                  <a:pt x="215760" y="788060"/>
                </a:moveTo>
                <a:lnTo>
                  <a:pt x="214363" y="789495"/>
                </a:lnTo>
                <a:lnTo>
                  <a:pt x="214007" y="794677"/>
                </a:lnTo>
                <a:lnTo>
                  <a:pt x="216712" y="794677"/>
                </a:lnTo>
                <a:lnTo>
                  <a:pt x="216166" y="792759"/>
                </a:lnTo>
                <a:lnTo>
                  <a:pt x="217957" y="788212"/>
                </a:lnTo>
                <a:lnTo>
                  <a:pt x="215760" y="788060"/>
                </a:lnTo>
                <a:close/>
              </a:path>
              <a:path w="229870" h="2208530">
                <a:moveTo>
                  <a:pt x="189776" y="792479"/>
                </a:moveTo>
                <a:lnTo>
                  <a:pt x="187045" y="792568"/>
                </a:lnTo>
                <a:lnTo>
                  <a:pt x="184937" y="795007"/>
                </a:lnTo>
                <a:lnTo>
                  <a:pt x="186766" y="796899"/>
                </a:lnTo>
                <a:lnTo>
                  <a:pt x="189407" y="797242"/>
                </a:lnTo>
                <a:lnTo>
                  <a:pt x="190017" y="795362"/>
                </a:lnTo>
                <a:lnTo>
                  <a:pt x="189776" y="792479"/>
                </a:lnTo>
                <a:close/>
              </a:path>
              <a:path w="229870" h="2208530">
                <a:moveTo>
                  <a:pt x="76809" y="754913"/>
                </a:moveTo>
                <a:lnTo>
                  <a:pt x="75514" y="758215"/>
                </a:lnTo>
                <a:lnTo>
                  <a:pt x="77876" y="761072"/>
                </a:lnTo>
                <a:lnTo>
                  <a:pt x="78841" y="764844"/>
                </a:lnTo>
                <a:lnTo>
                  <a:pt x="81203" y="761682"/>
                </a:lnTo>
                <a:lnTo>
                  <a:pt x="78727" y="756780"/>
                </a:lnTo>
                <a:lnTo>
                  <a:pt x="76809" y="754913"/>
                </a:lnTo>
                <a:close/>
              </a:path>
              <a:path w="229870" h="2208530">
                <a:moveTo>
                  <a:pt x="75514" y="797560"/>
                </a:moveTo>
                <a:lnTo>
                  <a:pt x="73228" y="803973"/>
                </a:lnTo>
                <a:lnTo>
                  <a:pt x="76809" y="804633"/>
                </a:lnTo>
                <a:lnTo>
                  <a:pt x="77711" y="802690"/>
                </a:lnTo>
                <a:lnTo>
                  <a:pt x="79616" y="801839"/>
                </a:lnTo>
                <a:lnTo>
                  <a:pt x="78841" y="798017"/>
                </a:lnTo>
                <a:lnTo>
                  <a:pt x="75514" y="797560"/>
                </a:lnTo>
                <a:close/>
              </a:path>
              <a:path w="229870" h="2208530">
                <a:moveTo>
                  <a:pt x="16878" y="1156119"/>
                </a:moveTo>
                <a:lnTo>
                  <a:pt x="14604" y="1159268"/>
                </a:lnTo>
                <a:lnTo>
                  <a:pt x="15709" y="1163688"/>
                </a:lnTo>
                <a:lnTo>
                  <a:pt x="14884" y="1166075"/>
                </a:lnTo>
                <a:lnTo>
                  <a:pt x="19888" y="1166075"/>
                </a:lnTo>
                <a:lnTo>
                  <a:pt x="20535" y="1160907"/>
                </a:lnTo>
                <a:lnTo>
                  <a:pt x="18262" y="1159014"/>
                </a:lnTo>
                <a:lnTo>
                  <a:pt x="16878" y="1156119"/>
                </a:lnTo>
                <a:close/>
              </a:path>
              <a:path w="229870" h="2208530">
                <a:moveTo>
                  <a:pt x="21570" y="1156099"/>
                </a:moveTo>
                <a:lnTo>
                  <a:pt x="22605" y="1158519"/>
                </a:lnTo>
                <a:lnTo>
                  <a:pt x="23863" y="1156119"/>
                </a:lnTo>
                <a:lnTo>
                  <a:pt x="21570" y="1156099"/>
                </a:lnTo>
                <a:close/>
              </a:path>
              <a:path w="229870" h="2208530">
                <a:moveTo>
                  <a:pt x="21279" y="1155418"/>
                </a:moveTo>
                <a:lnTo>
                  <a:pt x="20916" y="1156093"/>
                </a:lnTo>
                <a:lnTo>
                  <a:pt x="21570" y="1156099"/>
                </a:lnTo>
                <a:lnTo>
                  <a:pt x="21279" y="1155418"/>
                </a:lnTo>
                <a:close/>
              </a:path>
              <a:path w="229870" h="2208530">
                <a:moveTo>
                  <a:pt x="25298" y="1147927"/>
                </a:moveTo>
                <a:lnTo>
                  <a:pt x="20878" y="1149489"/>
                </a:lnTo>
                <a:lnTo>
                  <a:pt x="20192" y="1152880"/>
                </a:lnTo>
                <a:lnTo>
                  <a:pt x="21279" y="1155418"/>
                </a:lnTo>
                <a:lnTo>
                  <a:pt x="25298" y="1147927"/>
                </a:lnTo>
                <a:close/>
              </a:path>
              <a:path w="229870" h="2208530">
                <a:moveTo>
                  <a:pt x="202742" y="854379"/>
                </a:moveTo>
                <a:lnTo>
                  <a:pt x="203377" y="858786"/>
                </a:lnTo>
                <a:lnTo>
                  <a:pt x="200101" y="858824"/>
                </a:lnTo>
                <a:lnTo>
                  <a:pt x="200736" y="863219"/>
                </a:lnTo>
                <a:lnTo>
                  <a:pt x="204127" y="863942"/>
                </a:lnTo>
                <a:lnTo>
                  <a:pt x="204812" y="856030"/>
                </a:lnTo>
                <a:lnTo>
                  <a:pt x="202742" y="854379"/>
                </a:lnTo>
                <a:close/>
              </a:path>
              <a:path w="229870" h="2208530">
                <a:moveTo>
                  <a:pt x="5206" y="771829"/>
                </a:moveTo>
                <a:lnTo>
                  <a:pt x="5943" y="774877"/>
                </a:lnTo>
                <a:lnTo>
                  <a:pt x="4902" y="775893"/>
                </a:lnTo>
                <a:lnTo>
                  <a:pt x="7492" y="776554"/>
                </a:lnTo>
                <a:lnTo>
                  <a:pt x="8458" y="775462"/>
                </a:lnTo>
                <a:lnTo>
                  <a:pt x="7886" y="772591"/>
                </a:lnTo>
                <a:lnTo>
                  <a:pt x="5206" y="771829"/>
                </a:lnTo>
                <a:close/>
              </a:path>
              <a:path w="229870" h="2208530">
                <a:moveTo>
                  <a:pt x="94259" y="774700"/>
                </a:moveTo>
                <a:lnTo>
                  <a:pt x="92379" y="774700"/>
                </a:lnTo>
                <a:lnTo>
                  <a:pt x="94310" y="774941"/>
                </a:lnTo>
                <a:lnTo>
                  <a:pt x="94259" y="774700"/>
                </a:lnTo>
                <a:close/>
              </a:path>
              <a:path w="229870" h="2208530">
                <a:moveTo>
                  <a:pt x="93814" y="772591"/>
                </a:moveTo>
                <a:lnTo>
                  <a:pt x="91821" y="772591"/>
                </a:lnTo>
                <a:lnTo>
                  <a:pt x="91821" y="773696"/>
                </a:lnTo>
                <a:lnTo>
                  <a:pt x="91008" y="773912"/>
                </a:lnTo>
                <a:lnTo>
                  <a:pt x="90843" y="774788"/>
                </a:lnTo>
                <a:lnTo>
                  <a:pt x="92379" y="774700"/>
                </a:lnTo>
                <a:lnTo>
                  <a:pt x="94259" y="774700"/>
                </a:lnTo>
                <a:lnTo>
                  <a:pt x="93814" y="772591"/>
                </a:lnTo>
                <a:close/>
              </a:path>
              <a:path w="229870" h="2208530">
                <a:moveTo>
                  <a:pt x="188734" y="812380"/>
                </a:moveTo>
                <a:lnTo>
                  <a:pt x="189534" y="815200"/>
                </a:lnTo>
                <a:lnTo>
                  <a:pt x="184835" y="817448"/>
                </a:lnTo>
                <a:lnTo>
                  <a:pt x="187744" y="819023"/>
                </a:lnTo>
                <a:lnTo>
                  <a:pt x="188455" y="817841"/>
                </a:lnTo>
                <a:lnTo>
                  <a:pt x="191642" y="813930"/>
                </a:lnTo>
                <a:lnTo>
                  <a:pt x="188734" y="812380"/>
                </a:lnTo>
                <a:close/>
              </a:path>
              <a:path w="229870" h="2208530">
                <a:moveTo>
                  <a:pt x="63830" y="834491"/>
                </a:moveTo>
                <a:lnTo>
                  <a:pt x="60794" y="834491"/>
                </a:lnTo>
                <a:lnTo>
                  <a:pt x="59689" y="840968"/>
                </a:lnTo>
                <a:lnTo>
                  <a:pt x="63830" y="840016"/>
                </a:lnTo>
                <a:lnTo>
                  <a:pt x="63830" y="834491"/>
                </a:lnTo>
                <a:close/>
              </a:path>
              <a:path w="229870" h="2208530">
                <a:moveTo>
                  <a:pt x="82829" y="848842"/>
                </a:moveTo>
                <a:lnTo>
                  <a:pt x="83731" y="852881"/>
                </a:lnTo>
                <a:lnTo>
                  <a:pt x="81089" y="854748"/>
                </a:lnTo>
                <a:lnTo>
                  <a:pt x="82829" y="856589"/>
                </a:lnTo>
                <a:lnTo>
                  <a:pt x="85839" y="856589"/>
                </a:lnTo>
                <a:lnTo>
                  <a:pt x="85839" y="852881"/>
                </a:lnTo>
                <a:lnTo>
                  <a:pt x="84454" y="850734"/>
                </a:lnTo>
                <a:lnTo>
                  <a:pt x="82829" y="848842"/>
                </a:lnTo>
                <a:close/>
              </a:path>
              <a:path w="229870" h="2208530">
                <a:moveTo>
                  <a:pt x="88811" y="801319"/>
                </a:moveTo>
                <a:lnTo>
                  <a:pt x="87502" y="806526"/>
                </a:lnTo>
                <a:lnTo>
                  <a:pt x="86855" y="814476"/>
                </a:lnTo>
                <a:lnTo>
                  <a:pt x="89827" y="816813"/>
                </a:lnTo>
                <a:lnTo>
                  <a:pt x="90639" y="810514"/>
                </a:lnTo>
                <a:lnTo>
                  <a:pt x="91897" y="804646"/>
                </a:lnTo>
                <a:lnTo>
                  <a:pt x="88811" y="801319"/>
                </a:lnTo>
                <a:close/>
              </a:path>
              <a:path w="229870" h="2208530">
                <a:moveTo>
                  <a:pt x="152819" y="753656"/>
                </a:moveTo>
                <a:lnTo>
                  <a:pt x="154508" y="756691"/>
                </a:lnTo>
                <a:lnTo>
                  <a:pt x="154749" y="760425"/>
                </a:lnTo>
                <a:lnTo>
                  <a:pt x="158343" y="761072"/>
                </a:lnTo>
                <a:lnTo>
                  <a:pt x="157797" y="757161"/>
                </a:lnTo>
                <a:lnTo>
                  <a:pt x="157759" y="753808"/>
                </a:lnTo>
                <a:lnTo>
                  <a:pt x="152819" y="753656"/>
                </a:lnTo>
                <a:close/>
              </a:path>
              <a:path w="229870" h="2208530">
                <a:moveTo>
                  <a:pt x="223723" y="798017"/>
                </a:moveTo>
                <a:lnTo>
                  <a:pt x="221729" y="798017"/>
                </a:lnTo>
                <a:lnTo>
                  <a:pt x="221729" y="801319"/>
                </a:lnTo>
                <a:lnTo>
                  <a:pt x="223723" y="801319"/>
                </a:lnTo>
                <a:lnTo>
                  <a:pt x="223723" y="798017"/>
                </a:lnTo>
                <a:close/>
              </a:path>
              <a:path w="229870" h="2208530">
                <a:moveTo>
                  <a:pt x="126796" y="834491"/>
                </a:moveTo>
                <a:lnTo>
                  <a:pt x="127038" y="836574"/>
                </a:lnTo>
                <a:lnTo>
                  <a:pt x="125691" y="836917"/>
                </a:lnTo>
                <a:lnTo>
                  <a:pt x="125806" y="838911"/>
                </a:lnTo>
                <a:lnTo>
                  <a:pt x="129552" y="839368"/>
                </a:lnTo>
                <a:lnTo>
                  <a:pt x="128854" y="835596"/>
                </a:lnTo>
                <a:lnTo>
                  <a:pt x="126796" y="834491"/>
                </a:lnTo>
                <a:close/>
              </a:path>
              <a:path w="229870" h="2208530">
                <a:moveTo>
                  <a:pt x="222872" y="816279"/>
                </a:moveTo>
                <a:lnTo>
                  <a:pt x="223723" y="820115"/>
                </a:lnTo>
                <a:lnTo>
                  <a:pt x="225437" y="820166"/>
                </a:lnTo>
                <a:lnTo>
                  <a:pt x="226275" y="819264"/>
                </a:lnTo>
                <a:lnTo>
                  <a:pt x="226733" y="817905"/>
                </a:lnTo>
                <a:lnTo>
                  <a:pt x="225259" y="816317"/>
                </a:lnTo>
                <a:lnTo>
                  <a:pt x="222872" y="816279"/>
                </a:lnTo>
                <a:close/>
              </a:path>
              <a:path w="229870" h="2208530">
                <a:moveTo>
                  <a:pt x="22072" y="721080"/>
                </a:moveTo>
                <a:lnTo>
                  <a:pt x="22123" y="727633"/>
                </a:lnTo>
                <a:lnTo>
                  <a:pt x="23863" y="727278"/>
                </a:lnTo>
                <a:lnTo>
                  <a:pt x="24193" y="725779"/>
                </a:lnTo>
                <a:lnTo>
                  <a:pt x="25298" y="725157"/>
                </a:lnTo>
                <a:lnTo>
                  <a:pt x="24879" y="722858"/>
                </a:lnTo>
                <a:lnTo>
                  <a:pt x="22072" y="721080"/>
                </a:lnTo>
                <a:close/>
              </a:path>
              <a:path w="229870" h="2208530">
                <a:moveTo>
                  <a:pt x="146786" y="753808"/>
                </a:moveTo>
                <a:lnTo>
                  <a:pt x="146342" y="755903"/>
                </a:lnTo>
                <a:lnTo>
                  <a:pt x="143969" y="755903"/>
                </a:lnTo>
                <a:lnTo>
                  <a:pt x="144792" y="759320"/>
                </a:lnTo>
                <a:lnTo>
                  <a:pt x="148577" y="761555"/>
                </a:lnTo>
                <a:lnTo>
                  <a:pt x="148705" y="755903"/>
                </a:lnTo>
                <a:lnTo>
                  <a:pt x="146342" y="755903"/>
                </a:lnTo>
                <a:lnTo>
                  <a:pt x="143941" y="755789"/>
                </a:lnTo>
                <a:lnTo>
                  <a:pt x="148708" y="755789"/>
                </a:lnTo>
                <a:lnTo>
                  <a:pt x="148742" y="754303"/>
                </a:lnTo>
                <a:lnTo>
                  <a:pt x="146786" y="753808"/>
                </a:lnTo>
                <a:close/>
              </a:path>
              <a:path w="229870" h="2208530">
                <a:moveTo>
                  <a:pt x="190325" y="720636"/>
                </a:moveTo>
                <a:lnTo>
                  <a:pt x="188833" y="720648"/>
                </a:lnTo>
                <a:lnTo>
                  <a:pt x="188137" y="724382"/>
                </a:lnTo>
                <a:lnTo>
                  <a:pt x="190131" y="726617"/>
                </a:lnTo>
                <a:lnTo>
                  <a:pt x="190325" y="720636"/>
                </a:lnTo>
                <a:close/>
              </a:path>
              <a:path w="229870" h="2208530">
                <a:moveTo>
                  <a:pt x="187744" y="723963"/>
                </a:moveTo>
                <a:lnTo>
                  <a:pt x="188121" y="724382"/>
                </a:lnTo>
                <a:lnTo>
                  <a:pt x="187744" y="723963"/>
                </a:lnTo>
                <a:close/>
              </a:path>
              <a:path w="229870" h="2208530">
                <a:moveTo>
                  <a:pt x="190334" y="720331"/>
                </a:moveTo>
                <a:lnTo>
                  <a:pt x="188734" y="720648"/>
                </a:lnTo>
                <a:lnTo>
                  <a:pt x="190325" y="720636"/>
                </a:lnTo>
                <a:lnTo>
                  <a:pt x="190334" y="720331"/>
                </a:lnTo>
                <a:close/>
              </a:path>
              <a:path w="229870" h="2208530">
                <a:moveTo>
                  <a:pt x="78841" y="739432"/>
                </a:moveTo>
                <a:lnTo>
                  <a:pt x="78841" y="741641"/>
                </a:lnTo>
                <a:lnTo>
                  <a:pt x="81279" y="743356"/>
                </a:lnTo>
                <a:lnTo>
                  <a:pt x="81607" y="739648"/>
                </a:lnTo>
                <a:lnTo>
                  <a:pt x="79692" y="739648"/>
                </a:lnTo>
                <a:lnTo>
                  <a:pt x="78841" y="739432"/>
                </a:lnTo>
                <a:close/>
              </a:path>
              <a:path w="229870" h="2208530">
                <a:moveTo>
                  <a:pt x="81762" y="737895"/>
                </a:moveTo>
                <a:lnTo>
                  <a:pt x="79819" y="738327"/>
                </a:lnTo>
                <a:lnTo>
                  <a:pt x="79692" y="739648"/>
                </a:lnTo>
                <a:lnTo>
                  <a:pt x="81607" y="739648"/>
                </a:lnTo>
                <a:lnTo>
                  <a:pt x="81762" y="737895"/>
                </a:lnTo>
                <a:close/>
              </a:path>
              <a:path w="229870" h="2208530">
                <a:moveTo>
                  <a:pt x="12903" y="486321"/>
                </a:moveTo>
                <a:lnTo>
                  <a:pt x="10299" y="495592"/>
                </a:lnTo>
                <a:lnTo>
                  <a:pt x="13868" y="496265"/>
                </a:lnTo>
                <a:lnTo>
                  <a:pt x="13258" y="493268"/>
                </a:lnTo>
                <a:lnTo>
                  <a:pt x="15138" y="487489"/>
                </a:lnTo>
                <a:lnTo>
                  <a:pt x="12903" y="486321"/>
                </a:lnTo>
                <a:close/>
              </a:path>
              <a:path w="229870" h="2208530">
                <a:moveTo>
                  <a:pt x="122796" y="473049"/>
                </a:moveTo>
                <a:lnTo>
                  <a:pt x="120230" y="473201"/>
                </a:lnTo>
                <a:lnTo>
                  <a:pt x="118935" y="474662"/>
                </a:lnTo>
                <a:lnTo>
                  <a:pt x="118808" y="477494"/>
                </a:lnTo>
                <a:lnTo>
                  <a:pt x="121818" y="477888"/>
                </a:lnTo>
                <a:lnTo>
                  <a:pt x="120472" y="473455"/>
                </a:lnTo>
                <a:lnTo>
                  <a:pt x="122796" y="473049"/>
                </a:lnTo>
                <a:close/>
              </a:path>
              <a:path w="229870" h="2208530">
                <a:moveTo>
                  <a:pt x="4902" y="496265"/>
                </a:moveTo>
                <a:lnTo>
                  <a:pt x="4597" y="498855"/>
                </a:lnTo>
                <a:lnTo>
                  <a:pt x="2768" y="501040"/>
                </a:lnTo>
                <a:lnTo>
                  <a:pt x="5905" y="501789"/>
                </a:lnTo>
                <a:lnTo>
                  <a:pt x="6184" y="499211"/>
                </a:lnTo>
                <a:lnTo>
                  <a:pt x="8013" y="497039"/>
                </a:lnTo>
                <a:lnTo>
                  <a:pt x="4902" y="496265"/>
                </a:lnTo>
                <a:close/>
              </a:path>
              <a:path w="229870" h="2208530">
                <a:moveTo>
                  <a:pt x="174777" y="470852"/>
                </a:moveTo>
                <a:lnTo>
                  <a:pt x="174320" y="474383"/>
                </a:lnTo>
                <a:lnTo>
                  <a:pt x="170941" y="474738"/>
                </a:lnTo>
                <a:lnTo>
                  <a:pt x="170776" y="478574"/>
                </a:lnTo>
                <a:lnTo>
                  <a:pt x="173837" y="478599"/>
                </a:lnTo>
                <a:lnTo>
                  <a:pt x="177609" y="473748"/>
                </a:lnTo>
                <a:lnTo>
                  <a:pt x="174777" y="470852"/>
                </a:lnTo>
                <a:close/>
              </a:path>
              <a:path w="229870" h="2208530">
                <a:moveTo>
                  <a:pt x="165785" y="473049"/>
                </a:moveTo>
                <a:lnTo>
                  <a:pt x="164363" y="474154"/>
                </a:lnTo>
                <a:lnTo>
                  <a:pt x="162153" y="480009"/>
                </a:lnTo>
                <a:lnTo>
                  <a:pt x="164757" y="481888"/>
                </a:lnTo>
                <a:lnTo>
                  <a:pt x="165747" y="480275"/>
                </a:lnTo>
                <a:lnTo>
                  <a:pt x="166750" y="473138"/>
                </a:lnTo>
                <a:lnTo>
                  <a:pt x="165785" y="473049"/>
                </a:lnTo>
                <a:close/>
              </a:path>
              <a:path w="229870" h="2208530">
                <a:moveTo>
                  <a:pt x="121754" y="502767"/>
                </a:moveTo>
                <a:lnTo>
                  <a:pt x="120472" y="510273"/>
                </a:lnTo>
                <a:lnTo>
                  <a:pt x="123812" y="510628"/>
                </a:lnTo>
                <a:lnTo>
                  <a:pt x="125145" y="509219"/>
                </a:lnTo>
                <a:lnTo>
                  <a:pt x="124802" y="505828"/>
                </a:lnTo>
                <a:lnTo>
                  <a:pt x="124802" y="502894"/>
                </a:lnTo>
                <a:lnTo>
                  <a:pt x="121754" y="502767"/>
                </a:lnTo>
                <a:close/>
              </a:path>
              <a:path w="229870" h="2208530">
                <a:moveTo>
                  <a:pt x="50812" y="476364"/>
                </a:moveTo>
                <a:lnTo>
                  <a:pt x="47726" y="478154"/>
                </a:lnTo>
                <a:lnTo>
                  <a:pt x="45084" y="482244"/>
                </a:lnTo>
                <a:lnTo>
                  <a:pt x="50812" y="483006"/>
                </a:lnTo>
                <a:lnTo>
                  <a:pt x="51650" y="482244"/>
                </a:lnTo>
                <a:lnTo>
                  <a:pt x="53060" y="476834"/>
                </a:lnTo>
                <a:lnTo>
                  <a:pt x="50812" y="476364"/>
                </a:lnTo>
                <a:close/>
              </a:path>
              <a:path w="229870" h="2208530">
                <a:moveTo>
                  <a:pt x="62331" y="475729"/>
                </a:moveTo>
                <a:lnTo>
                  <a:pt x="59372" y="476250"/>
                </a:lnTo>
                <a:lnTo>
                  <a:pt x="59855" y="479691"/>
                </a:lnTo>
                <a:lnTo>
                  <a:pt x="61607" y="481736"/>
                </a:lnTo>
                <a:lnTo>
                  <a:pt x="62953" y="479412"/>
                </a:lnTo>
                <a:lnTo>
                  <a:pt x="63830" y="477494"/>
                </a:lnTo>
                <a:lnTo>
                  <a:pt x="62331" y="475729"/>
                </a:lnTo>
                <a:close/>
              </a:path>
              <a:path w="229870" h="2208530">
                <a:moveTo>
                  <a:pt x="68833" y="477494"/>
                </a:moveTo>
                <a:lnTo>
                  <a:pt x="65836" y="477494"/>
                </a:lnTo>
                <a:lnTo>
                  <a:pt x="65836" y="479691"/>
                </a:lnTo>
                <a:lnTo>
                  <a:pt x="66840" y="479691"/>
                </a:lnTo>
                <a:lnTo>
                  <a:pt x="67005" y="480593"/>
                </a:lnTo>
                <a:lnTo>
                  <a:pt x="67830" y="480796"/>
                </a:lnTo>
                <a:lnTo>
                  <a:pt x="67919" y="479374"/>
                </a:lnTo>
                <a:lnTo>
                  <a:pt x="69126" y="479259"/>
                </a:lnTo>
                <a:lnTo>
                  <a:pt x="68833" y="477494"/>
                </a:lnTo>
                <a:close/>
              </a:path>
              <a:path w="229870" h="2208530">
                <a:moveTo>
                  <a:pt x="84086" y="473976"/>
                </a:moveTo>
                <a:lnTo>
                  <a:pt x="81813" y="475272"/>
                </a:lnTo>
                <a:lnTo>
                  <a:pt x="81610" y="477354"/>
                </a:lnTo>
                <a:lnTo>
                  <a:pt x="82956" y="477710"/>
                </a:lnTo>
                <a:lnTo>
                  <a:pt x="82829" y="479691"/>
                </a:lnTo>
                <a:lnTo>
                  <a:pt x="88125" y="480441"/>
                </a:lnTo>
                <a:lnTo>
                  <a:pt x="90078" y="475869"/>
                </a:lnTo>
                <a:lnTo>
                  <a:pt x="84810" y="475869"/>
                </a:lnTo>
                <a:lnTo>
                  <a:pt x="84086" y="473976"/>
                </a:lnTo>
                <a:close/>
              </a:path>
              <a:path w="229870" h="2208530">
                <a:moveTo>
                  <a:pt x="85839" y="471957"/>
                </a:moveTo>
                <a:lnTo>
                  <a:pt x="84810" y="475869"/>
                </a:lnTo>
                <a:lnTo>
                  <a:pt x="90078" y="475869"/>
                </a:lnTo>
                <a:lnTo>
                  <a:pt x="91033" y="473633"/>
                </a:lnTo>
                <a:lnTo>
                  <a:pt x="85839" y="471957"/>
                </a:lnTo>
                <a:close/>
              </a:path>
              <a:path w="229870" h="2208530">
                <a:moveTo>
                  <a:pt x="17233" y="539038"/>
                </a:moveTo>
                <a:lnTo>
                  <a:pt x="17284" y="541667"/>
                </a:lnTo>
                <a:lnTo>
                  <a:pt x="16878" y="543788"/>
                </a:lnTo>
                <a:lnTo>
                  <a:pt x="19507" y="544144"/>
                </a:lnTo>
                <a:lnTo>
                  <a:pt x="19430" y="541477"/>
                </a:lnTo>
                <a:lnTo>
                  <a:pt x="19888" y="539369"/>
                </a:lnTo>
                <a:lnTo>
                  <a:pt x="17233" y="539038"/>
                </a:lnTo>
                <a:close/>
              </a:path>
              <a:path w="229870" h="2208530">
                <a:moveTo>
                  <a:pt x="9182" y="535927"/>
                </a:moveTo>
                <a:lnTo>
                  <a:pt x="8877" y="538276"/>
                </a:lnTo>
                <a:lnTo>
                  <a:pt x="10858" y="538289"/>
                </a:lnTo>
                <a:lnTo>
                  <a:pt x="10172" y="541274"/>
                </a:lnTo>
                <a:lnTo>
                  <a:pt x="12903" y="540486"/>
                </a:lnTo>
                <a:lnTo>
                  <a:pt x="13614" y="538022"/>
                </a:lnTo>
                <a:lnTo>
                  <a:pt x="9182" y="535927"/>
                </a:lnTo>
                <a:close/>
              </a:path>
              <a:path w="229870" h="2208530">
                <a:moveTo>
                  <a:pt x="202298" y="461137"/>
                </a:moveTo>
                <a:lnTo>
                  <a:pt x="201371" y="463042"/>
                </a:lnTo>
                <a:lnTo>
                  <a:pt x="200736" y="465327"/>
                </a:lnTo>
                <a:lnTo>
                  <a:pt x="202425" y="467194"/>
                </a:lnTo>
                <a:lnTo>
                  <a:pt x="206603" y="466204"/>
                </a:lnTo>
                <a:lnTo>
                  <a:pt x="205752" y="462000"/>
                </a:lnTo>
                <a:lnTo>
                  <a:pt x="202298" y="461137"/>
                </a:lnTo>
                <a:close/>
              </a:path>
              <a:path w="229870" h="2208530">
                <a:moveTo>
                  <a:pt x="192735" y="439902"/>
                </a:moveTo>
                <a:lnTo>
                  <a:pt x="192824" y="444588"/>
                </a:lnTo>
                <a:lnTo>
                  <a:pt x="195097" y="446862"/>
                </a:lnTo>
                <a:lnTo>
                  <a:pt x="199732" y="446532"/>
                </a:lnTo>
                <a:lnTo>
                  <a:pt x="201815" y="443877"/>
                </a:lnTo>
                <a:lnTo>
                  <a:pt x="201635" y="440143"/>
                </a:lnTo>
                <a:lnTo>
                  <a:pt x="196316" y="440143"/>
                </a:lnTo>
                <a:lnTo>
                  <a:pt x="192735" y="439902"/>
                </a:lnTo>
                <a:close/>
              </a:path>
              <a:path w="229870" h="2208530">
                <a:moveTo>
                  <a:pt x="199732" y="436587"/>
                </a:moveTo>
                <a:lnTo>
                  <a:pt x="198754" y="439153"/>
                </a:lnTo>
                <a:lnTo>
                  <a:pt x="196316" y="440143"/>
                </a:lnTo>
                <a:lnTo>
                  <a:pt x="201635" y="440143"/>
                </a:lnTo>
                <a:lnTo>
                  <a:pt x="201603" y="439902"/>
                </a:lnTo>
                <a:lnTo>
                  <a:pt x="199732" y="436587"/>
                </a:lnTo>
                <a:close/>
              </a:path>
              <a:path w="229870" h="2208530">
                <a:moveTo>
                  <a:pt x="94780" y="432193"/>
                </a:moveTo>
                <a:lnTo>
                  <a:pt x="94780" y="439877"/>
                </a:lnTo>
                <a:lnTo>
                  <a:pt x="98818" y="438810"/>
                </a:lnTo>
                <a:lnTo>
                  <a:pt x="98818" y="433260"/>
                </a:lnTo>
                <a:lnTo>
                  <a:pt x="94780" y="432193"/>
                </a:lnTo>
                <a:close/>
              </a:path>
              <a:path w="229870" h="2208530">
                <a:moveTo>
                  <a:pt x="10769" y="451891"/>
                </a:moveTo>
                <a:lnTo>
                  <a:pt x="10337" y="463994"/>
                </a:lnTo>
                <a:lnTo>
                  <a:pt x="12903" y="464223"/>
                </a:lnTo>
                <a:lnTo>
                  <a:pt x="13131" y="457962"/>
                </a:lnTo>
                <a:lnTo>
                  <a:pt x="13860" y="457962"/>
                </a:lnTo>
                <a:lnTo>
                  <a:pt x="15849" y="453161"/>
                </a:lnTo>
                <a:lnTo>
                  <a:pt x="10769" y="451891"/>
                </a:lnTo>
                <a:close/>
              </a:path>
              <a:path w="229870" h="2208530">
                <a:moveTo>
                  <a:pt x="13860" y="457962"/>
                </a:moveTo>
                <a:lnTo>
                  <a:pt x="13131" y="457962"/>
                </a:lnTo>
                <a:lnTo>
                  <a:pt x="13792" y="458127"/>
                </a:lnTo>
                <a:lnTo>
                  <a:pt x="13860" y="457962"/>
                </a:lnTo>
                <a:close/>
              </a:path>
              <a:path w="229870" h="2208530">
                <a:moveTo>
                  <a:pt x="17856" y="449859"/>
                </a:moveTo>
                <a:lnTo>
                  <a:pt x="15087" y="455536"/>
                </a:lnTo>
                <a:lnTo>
                  <a:pt x="22605" y="452577"/>
                </a:lnTo>
                <a:lnTo>
                  <a:pt x="17856" y="449859"/>
                </a:lnTo>
                <a:close/>
              </a:path>
              <a:path w="229870" h="2208530">
                <a:moveTo>
                  <a:pt x="2247" y="463892"/>
                </a:moveTo>
                <a:lnTo>
                  <a:pt x="2200" y="467093"/>
                </a:lnTo>
                <a:lnTo>
                  <a:pt x="1866" y="468642"/>
                </a:lnTo>
                <a:lnTo>
                  <a:pt x="4508" y="468972"/>
                </a:lnTo>
                <a:lnTo>
                  <a:pt x="5168" y="467093"/>
                </a:lnTo>
                <a:lnTo>
                  <a:pt x="4902" y="464223"/>
                </a:lnTo>
                <a:lnTo>
                  <a:pt x="2247" y="463892"/>
                </a:lnTo>
                <a:close/>
              </a:path>
              <a:path w="229870" h="2208530">
                <a:moveTo>
                  <a:pt x="185737" y="460895"/>
                </a:moveTo>
                <a:lnTo>
                  <a:pt x="183222" y="461022"/>
                </a:lnTo>
                <a:lnTo>
                  <a:pt x="181889" y="462508"/>
                </a:lnTo>
                <a:lnTo>
                  <a:pt x="181749" y="465327"/>
                </a:lnTo>
                <a:lnTo>
                  <a:pt x="184886" y="465836"/>
                </a:lnTo>
                <a:lnTo>
                  <a:pt x="186220" y="464362"/>
                </a:lnTo>
                <a:lnTo>
                  <a:pt x="185737" y="460895"/>
                </a:lnTo>
                <a:close/>
              </a:path>
              <a:path w="229870" h="2208530">
                <a:moveTo>
                  <a:pt x="123571" y="440651"/>
                </a:moveTo>
                <a:lnTo>
                  <a:pt x="121792" y="441020"/>
                </a:lnTo>
                <a:lnTo>
                  <a:pt x="121500" y="442493"/>
                </a:lnTo>
                <a:lnTo>
                  <a:pt x="120357" y="443115"/>
                </a:lnTo>
                <a:lnTo>
                  <a:pt x="120815" y="445439"/>
                </a:lnTo>
                <a:lnTo>
                  <a:pt x="123571" y="447192"/>
                </a:lnTo>
                <a:lnTo>
                  <a:pt x="123571" y="440651"/>
                </a:lnTo>
                <a:close/>
              </a:path>
              <a:path w="229870" h="2208530">
                <a:moveTo>
                  <a:pt x="58839" y="649897"/>
                </a:moveTo>
                <a:lnTo>
                  <a:pt x="56108" y="650913"/>
                </a:lnTo>
                <a:lnTo>
                  <a:pt x="54648" y="653389"/>
                </a:lnTo>
                <a:lnTo>
                  <a:pt x="53835" y="656526"/>
                </a:lnTo>
                <a:lnTo>
                  <a:pt x="56845" y="659282"/>
                </a:lnTo>
                <a:lnTo>
                  <a:pt x="58267" y="653249"/>
                </a:lnTo>
                <a:lnTo>
                  <a:pt x="58839" y="649897"/>
                </a:lnTo>
                <a:close/>
              </a:path>
              <a:path w="229870" h="2208530">
                <a:moveTo>
                  <a:pt x="89827" y="612317"/>
                </a:moveTo>
                <a:lnTo>
                  <a:pt x="89649" y="616242"/>
                </a:lnTo>
                <a:lnTo>
                  <a:pt x="84658" y="617169"/>
                </a:lnTo>
                <a:lnTo>
                  <a:pt x="88811" y="620064"/>
                </a:lnTo>
                <a:lnTo>
                  <a:pt x="89903" y="618959"/>
                </a:lnTo>
                <a:lnTo>
                  <a:pt x="92582" y="614032"/>
                </a:lnTo>
                <a:lnTo>
                  <a:pt x="89827" y="612317"/>
                </a:lnTo>
                <a:close/>
              </a:path>
              <a:path w="229870" h="2208530">
                <a:moveTo>
                  <a:pt x="33883" y="655434"/>
                </a:moveTo>
                <a:lnTo>
                  <a:pt x="33578" y="656120"/>
                </a:lnTo>
                <a:lnTo>
                  <a:pt x="31394" y="659676"/>
                </a:lnTo>
                <a:lnTo>
                  <a:pt x="33883" y="659853"/>
                </a:lnTo>
                <a:lnTo>
                  <a:pt x="34162" y="659168"/>
                </a:lnTo>
                <a:lnTo>
                  <a:pt x="36347" y="655599"/>
                </a:lnTo>
                <a:lnTo>
                  <a:pt x="33883" y="655434"/>
                </a:lnTo>
                <a:close/>
              </a:path>
              <a:path w="229870" h="2208530">
                <a:moveTo>
                  <a:pt x="94818" y="153619"/>
                </a:moveTo>
                <a:lnTo>
                  <a:pt x="92824" y="153619"/>
                </a:lnTo>
                <a:lnTo>
                  <a:pt x="92824" y="156946"/>
                </a:lnTo>
                <a:lnTo>
                  <a:pt x="94818" y="156946"/>
                </a:lnTo>
                <a:lnTo>
                  <a:pt x="94818" y="153619"/>
                </a:lnTo>
                <a:close/>
              </a:path>
              <a:path w="229870" h="2208530">
                <a:moveTo>
                  <a:pt x="3378" y="201828"/>
                </a:moveTo>
                <a:lnTo>
                  <a:pt x="901" y="202260"/>
                </a:lnTo>
                <a:lnTo>
                  <a:pt x="850" y="204101"/>
                </a:lnTo>
                <a:lnTo>
                  <a:pt x="0" y="205753"/>
                </a:lnTo>
                <a:lnTo>
                  <a:pt x="0" y="210152"/>
                </a:lnTo>
                <a:lnTo>
                  <a:pt x="1866" y="210007"/>
                </a:lnTo>
                <a:lnTo>
                  <a:pt x="3809" y="209169"/>
                </a:lnTo>
                <a:lnTo>
                  <a:pt x="3378" y="201828"/>
                </a:lnTo>
                <a:close/>
              </a:path>
              <a:path w="229870" h="2208530">
                <a:moveTo>
                  <a:pt x="140119" y="223177"/>
                </a:moveTo>
                <a:lnTo>
                  <a:pt x="138772" y="226568"/>
                </a:lnTo>
                <a:lnTo>
                  <a:pt x="140449" y="226593"/>
                </a:lnTo>
                <a:lnTo>
                  <a:pt x="139344" y="229641"/>
                </a:lnTo>
                <a:lnTo>
                  <a:pt x="140779" y="229895"/>
                </a:lnTo>
                <a:lnTo>
                  <a:pt x="143370" y="228498"/>
                </a:lnTo>
                <a:lnTo>
                  <a:pt x="140119" y="223177"/>
                </a:lnTo>
                <a:close/>
              </a:path>
              <a:path w="229870" h="2208530">
                <a:moveTo>
                  <a:pt x="170776" y="250888"/>
                </a:moveTo>
                <a:lnTo>
                  <a:pt x="166281" y="254393"/>
                </a:lnTo>
                <a:lnTo>
                  <a:pt x="164109" y="260489"/>
                </a:lnTo>
                <a:lnTo>
                  <a:pt x="161747" y="266369"/>
                </a:lnTo>
                <a:lnTo>
                  <a:pt x="166052" y="270014"/>
                </a:lnTo>
                <a:lnTo>
                  <a:pt x="168084" y="263575"/>
                </a:lnTo>
                <a:lnTo>
                  <a:pt x="167779" y="258635"/>
                </a:lnTo>
                <a:lnTo>
                  <a:pt x="168668" y="256298"/>
                </a:lnTo>
                <a:lnTo>
                  <a:pt x="172004" y="256298"/>
                </a:lnTo>
                <a:lnTo>
                  <a:pt x="171767" y="253111"/>
                </a:lnTo>
                <a:lnTo>
                  <a:pt x="170992" y="252869"/>
                </a:lnTo>
                <a:lnTo>
                  <a:pt x="170611" y="252183"/>
                </a:lnTo>
                <a:lnTo>
                  <a:pt x="170776" y="250888"/>
                </a:lnTo>
                <a:close/>
              </a:path>
              <a:path w="229870" h="2208530">
                <a:moveTo>
                  <a:pt x="172004" y="256298"/>
                </a:moveTo>
                <a:lnTo>
                  <a:pt x="168668" y="256298"/>
                </a:lnTo>
                <a:lnTo>
                  <a:pt x="172034" y="256705"/>
                </a:lnTo>
                <a:lnTo>
                  <a:pt x="172004" y="256298"/>
                </a:lnTo>
                <a:close/>
              </a:path>
              <a:path w="229870" h="2208530">
                <a:moveTo>
                  <a:pt x="144792" y="22098"/>
                </a:moveTo>
                <a:lnTo>
                  <a:pt x="144792" y="26530"/>
                </a:lnTo>
                <a:lnTo>
                  <a:pt x="151599" y="28473"/>
                </a:lnTo>
                <a:lnTo>
                  <a:pt x="153944" y="23469"/>
                </a:lnTo>
                <a:lnTo>
                  <a:pt x="149034" y="23469"/>
                </a:lnTo>
                <a:lnTo>
                  <a:pt x="144792" y="22098"/>
                </a:lnTo>
                <a:close/>
              </a:path>
              <a:path w="229870" h="2208530">
                <a:moveTo>
                  <a:pt x="153771" y="17678"/>
                </a:moveTo>
                <a:lnTo>
                  <a:pt x="152590" y="22402"/>
                </a:lnTo>
                <a:lnTo>
                  <a:pt x="149034" y="23469"/>
                </a:lnTo>
                <a:lnTo>
                  <a:pt x="153944" y="23469"/>
                </a:lnTo>
                <a:lnTo>
                  <a:pt x="155092" y="21018"/>
                </a:lnTo>
                <a:lnTo>
                  <a:pt x="153771" y="17678"/>
                </a:lnTo>
                <a:close/>
              </a:path>
              <a:path w="229870" h="2208530">
                <a:moveTo>
                  <a:pt x="68833" y="142582"/>
                </a:moveTo>
                <a:lnTo>
                  <a:pt x="68833" y="149212"/>
                </a:lnTo>
                <a:lnTo>
                  <a:pt x="71475" y="149542"/>
                </a:lnTo>
                <a:lnTo>
                  <a:pt x="72135" y="147688"/>
                </a:lnTo>
                <a:lnTo>
                  <a:pt x="71889" y="145122"/>
                </a:lnTo>
                <a:lnTo>
                  <a:pt x="69862" y="145122"/>
                </a:lnTo>
                <a:lnTo>
                  <a:pt x="69862" y="143294"/>
                </a:lnTo>
                <a:lnTo>
                  <a:pt x="68833" y="142582"/>
                </a:lnTo>
                <a:close/>
              </a:path>
              <a:path w="229870" h="2208530">
                <a:moveTo>
                  <a:pt x="71856" y="144779"/>
                </a:moveTo>
                <a:lnTo>
                  <a:pt x="69862" y="145122"/>
                </a:lnTo>
                <a:lnTo>
                  <a:pt x="71889" y="145122"/>
                </a:lnTo>
                <a:lnTo>
                  <a:pt x="71856" y="144779"/>
                </a:lnTo>
                <a:close/>
              </a:path>
              <a:path w="229870" h="2208530">
                <a:moveTo>
                  <a:pt x="41846" y="673125"/>
                </a:moveTo>
                <a:lnTo>
                  <a:pt x="38798" y="676236"/>
                </a:lnTo>
                <a:lnTo>
                  <a:pt x="43548" y="681456"/>
                </a:lnTo>
                <a:lnTo>
                  <a:pt x="40868" y="684174"/>
                </a:lnTo>
                <a:lnTo>
                  <a:pt x="43954" y="683742"/>
                </a:lnTo>
                <a:lnTo>
                  <a:pt x="45377" y="674065"/>
                </a:lnTo>
                <a:lnTo>
                  <a:pt x="41846" y="673125"/>
                </a:lnTo>
                <a:close/>
              </a:path>
              <a:path w="229870" h="2208530">
                <a:moveTo>
                  <a:pt x="164757" y="668693"/>
                </a:moveTo>
                <a:lnTo>
                  <a:pt x="157721" y="671322"/>
                </a:lnTo>
                <a:lnTo>
                  <a:pt x="160934" y="674865"/>
                </a:lnTo>
                <a:lnTo>
                  <a:pt x="164757" y="668693"/>
                </a:lnTo>
                <a:close/>
              </a:path>
              <a:path w="229870" h="2208530">
                <a:moveTo>
                  <a:pt x="180746" y="1068806"/>
                </a:moveTo>
                <a:lnTo>
                  <a:pt x="177977" y="1075423"/>
                </a:lnTo>
                <a:lnTo>
                  <a:pt x="186893" y="1076083"/>
                </a:lnTo>
                <a:lnTo>
                  <a:pt x="187744" y="1082065"/>
                </a:lnTo>
                <a:lnTo>
                  <a:pt x="188455" y="1074254"/>
                </a:lnTo>
                <a:lnTo>
                  <a:pt x="186766" y="1069162"/>
                </a:lnTo>
                <a:lnTo>
                  <a:pt x="180746" y="1068806"/>
                </a:lnTo>
                <a:close/>
              </a:path>
              <a:path w="229870" h="2208530">
                <a:moveTo>
                  <a:pt x="211721" y="1078738"/>
                </a:moveTo>
                <a:lnTo>
                  <a:pt x="211429" y="1080058"/>
                </a:lnTo>
                <a:lnTo>
                  <a:pt x="207695" y="1082916"/>
                </a:lnTo>
                <a:lnTo>
                  <a:pt x="210756" y="1084275"/>
                </a:lnTo>
                <a:lnTo>
                  <a:pt x="211035" y="1082967"/>
                </a:lnTo>
                <a:lnTo>
                  <a:pt x="214769" y="1080096"/>
                </a:lnTo>
                <a:lnTo>
                  <a:pt x="211721" y="1078738"/>
                </a:lnTo>
                <a:close/>
              </a:path>
              <a:path w="229870" h="2208530">
                <a:moveTo>
                  <a:pt x="210756" y="1061059"/>
                </a:moveTo>
                <a:lnTo>
                  <a:pt x="206565" y="1061110"/>
                </a:lnTo>
                <a:lnTo>
                  <a:pt x="206235" y="1065377"/>
                </a:lnTo>
                <a:lnTo>
                  <a:pt x="207733" y="1068806"/>
                </a:lnTo>
                <a:lnTo>
                  <a:pt x="212737" y="1068806"/>
                </a:lnTo>
                <a:lnTo>
                  <a:pt x="213321" y="1064831"/>
                </a:lnTo>
                <a:lnTo>
                  <a:pt x="211581" y="1063459"/>
                </a:lnTo>
                <a:lnTo>
                  <a:pt x="210756" y="1061059"/>
                </a:lnTo>
                <a:close/>
              </a:path>
              <a:path w="229870" h="2208530">
                <a:moveTo>
                  <a:pt x="210756" y="1052233"/>
                </a:moveTo>
                <a:lnTo>
                  <a:pt x="210057" y="1057376"/>
                </a:lnTo>
                <a:lnTo>
                  <a:pt x="212280" y="1059332"/>
                </a:lnTo>
                <a:lnTo>
                  <a:pt x="212737" y="1063269"/>
                </a:lnTo>
                <a:lnTo>
                  <a:pt x="218274" y="1062126"/>
                </a:lnTo>
                <a:lnTo>
                  <a:pt x="214007" y="1053388"/>
                </a:lnTo>
                <a:lnTo>
                  <a:pt x="210756" y="1052233"/>
                </a:lnTo>
                <a:close/>
              </a:path>
              <a:path w="229870" h="2208530">
                <a:moveTo>
                  <a:pt x="224726" y="1056652"/>
                </a:moveTo>
                <a:lnTo>
                  <a:pt x="224459" y="1059167"/>
                </a:lnTo>
                <a:lnTo>
                  <a:pt x="224980" y="1060805"/>
                </a:lnTo>
                <a:lnTo>
                  <a:pt x="226733" y="1061059"/>
                </a:lnTo>
                <a:lnTo>
                  <a:pt x="227012" y="1058545"/>
                </a:lnTo>
                <a:lnTo>
                  <a:pt x="226479" y="1056906"/>
                </a:lnTo>
                <a:lnTo>
                  <a:pt x="224726" y="1056652"/>
                </a:lnTo>
                <a:close/>
              </a:path>
              <a:path w="229870" h="2208530">
                <a:moveTo>
                  <a:pt x="196761" y="258635"/>
                </a:moveTo>
                <a:lnTo>
                  <a:pt x="193713" y="262356"/>
                </a:lnTo>
                <a:lnTo>
                  <a:pt x="200431" y="261988"/>
                </a:lnTo>
                <a:lnTo>
                  <a:pt x="196761" y="258635"/>
                </a:lnTo>
                <a:close/>
              </a:path>
              <a:path w="229870" h="2208530">
                <a:moveTo>
                  <a:pt x="160210" y="487883"/>
                </a:moveTo>
                <a:lnTo>
                  <a:pt x="160731" y="491807"/>
                </a:lnTo>
                <a:lnTo>
                  <a:pt x="160781" y="495173"/>
                </a:lnTo>
                <a:lnTo>
                  <a:pt x="163880" y="495274"/>
                </a:lnTo>
                <a:lnTo>
                  <a:pt x="163791" y="488530"/>
                </a:lnTo>
                <a:lnTo>
                  <a:pt x="160210" y="487883"/>
                </a:lnTo>
                <a:close/>
              </a:path>
              <a:path w="229870" h="2208530">
                <a:moveTo>
                  <a:pt x="3860" y="580263"/>
                </a:moveTo>
                <a:lnTo>
                  <a:pt x="0" y="582845"/>
                </a:lnTo>
                <a:lnTo>
                  <a:pt x="0" y="586526"/>
                </a:lnTo>
                <a:lnTo>
                  <a:pt x="2882" y="586917"/>
                </a:lnTo>
                <a:lnTo>
                  <a:pt x="4038" y="585597"/>
                </a:lnTo>
                <a:lnTo>
                  <a:pt x="4028" y="582845"/>
                </a:lnTo>
                <a:lnTo>
                  <a:pt x="3860" y="580263"/>
                </a:lnTo>
                <a:close/>
              </a:path>
              <a:path w="229870" h="2208530">
                <a:moveTo>
                  <a:pt x="24778" y="486028"/>
                </a:moveTo>
                <a:lnTo>
                  <a:pt x="23545" y="486028"/>
                </a:lnTo>
                <a:lnTo>
                  <a:pt x="25653" y="492391"/>
                </a:lnTo>
                <a:lnTo>
                  <a:pt x="26885" y="494055"/>
                </a:lnTo>
                <a:lnTo>
                  <a:pt x="29324" y="492150"/>
                </a:lnTo>
                <a:lnTo>
                  <a:pt x="24778" y="486028"/>
                </a:lnTo>
                <a:close/>
              </a:path>
              <a:path w="229870" h="2208530">
                <a:moveTo>
                  <a:pt x="27203" y="478027"/>
                </a:moveTo>
                <a:lnTo>
                  <a:pt x="25857" y="478574"/>
                </a:lnTo>
                <a:lnTo>
                  <a:pt x="23266" y="479678"/>
                </a:lnTo>
                <a:lnTo>
                  <a:pt x="20040" y="485267"/>
                </a:lnTo>
                <a:lnTo>
                  <a:pt x="21869" y="488530"/>
                </a:lnTo>
                <a:lnTo>
                  <a:pt x="23545" y="486028"/>
                </a:lnTo>
                <a:lnTo>
                  <a:pt x="24778" y="486028"/>
                </a:lnTo>
                <a:lnTo>
                  <a:pt x="24193" y="485241"/>
                </a:lnTo>
                <a:lnTo>
                  <a:pt x="28867" y="484111"/>
                </a:lnTo>
                <a:lnTo>
                  <a:pt x="32243" y="484111"/>
                </a:lnTo>
                <a:lnTo>
                  <a:pt x="32278" y="483895"/>
                </a:lnTo>
                <a:lnTo>
                  <a:pt x="30645" y="483895"/>
                </a:lnTo>
                <a:lnTo>
                  <a:pt x="27203" y="478027"/>
                </a:lnTo>
                <a:close/>
              </a:path>
              <a:path w="229870" h="2208530">
                <a:moveTo>
                  <a:pt x="32243" y="484111"/>
                </a:moveTo>
                <a:lnTo>
                  <a:pt x="28867" y="484111"/>
                </a:lnTo>
                <a:lnTo>
                  <a:pt x="29273" y="485495"/>
                </a:lnTo>
                <a:lnTo>
                  <a:pt x="30187" y="486371"/>
                </a:lnTo>
                <a:lnTo>
                  <a:pt x="31889" y="486321"/>
                </a:lnTo>
                <a:lnTo>
                  <a:pt x="32243" y="484111"/>
                </a:lnTo>
                <a:close/>
              </a:path>
              <a:path w="229870" h="2208530">
                <a:moveTo>
                  <a:pt x="42802" y="477088"/>
                </a:moveTo>
                <a:lnTo>
                  <a:pt x="29565" y="477088"/>
                </a:lnTo>
                <a:lnTo>
                  <a:pt x="29844" y="478574"/>
                </a:lnTo>
                <a:lnTo>
                  <a:pt x="30645" y="483895"/>
                </a:lnTo>
                <a:lnTo>
                  <a:pt x="32278" y="483895"/>
                </a:lnTo>
                <a:lnTo>
                  <a:pt x="32575" y="482041"/>
                </a:lnTo>
                <a:lnTo>
                  <a:pt x="36029" y="477659"/>
                </a:lnTo>
                <a:lnTo>
                  <a:pt x="42765" y="477659"/>
                </a:lnTo>
                <a:lnTo>
                  <a:pt x="42802" y="477088"/>
                </a:lnTo>
                <a:close/>
              </a:path>
              <a:path w="229870" h="2208530">
                <a:moveTo>
                  <a:pt x="42765" y="477659"/>
                </a:moveTo>
                <a:lnTo>
                  <a:pt x="36029" y="477659"/>
                </a:lnTo>
                <a:lnTo>
                  <a:pt x="38874" y="481888"/>
                </a:lnTo>
                <a:lnTo>
                  <a:pt x="38087" y="47774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42759" y="477748"/>
                </a:moveTo>
                <a:lnTo>
                  <a:pt x="38087" y="477748"/>
                </a:lnTo>
                <a:lnTo>
                  <a:pt x="42646" y="47948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29844" y="468642"/>
                </a:moveTo>
                <a:lnTo>
                  <a:pt x="26631" y="469480"/>
                </a:lnTo>
                <a:lnTo>
                  <a:pt x="25684" y="472224"/>
                </a:lnTo>
                <a:lnTo>
                  <a:pt x="25592" y="473633"/>
                </a:lnTo>
                <a:lnTo>
                  <a:pt x="25857" y="477494"/>
                </a:lnTo>
                <a:lnTo>
                  <a:pt x="27355" y="477659"/>
                </a:lnTo>
                <a:lnTo>
                  <a:pt x="29565" y="477088"/>
                </a:lnTo>
                <a:lnTo>
                  <a:pt x="42802" y="477088"/>
                </a:lnTo>
                <a:lnTo>
                  <a:pt x="42849" y="476364"/>
                </a:lnTo>
                <a:lnTo>
                  <a:pt x="30860" y="476364"/>
                </a:lnTo>
                <a:lnTo>
                  <a:pt x="30543" y="473773"/>
                </a:lnTo>
                <a:lnTo>
                  <a:pt x="29273" y="472224"/>
                </a:lnTo>
                <a:lnTo>
                  <a:pt x="29844" y="468642"/>
                </a:lnTo>
                <a:close/>
              </a:path>
              <a:path w="229870" h="2208530">
                <a:moveTo>
                  <a:pt x="38874" y="470852"/>
                </a:moveTo>
                <a:lnTo>
                  <a:pt x="37045" y="473633"/>
                </a:lnTo>
                <a:lnTo>
                  <a:pt x="34975" y="476123"/>
                </a:lnTo>
                <a:lnTo>
                  <a:pt x="30860" y="476364"/>
                </a:lnTo>
                <a:lnTo>
                  <a:pt x="42849" y="476364"/>
                </a:lnTo>
                <a:lnTo>
                  <a:pt x="41160" y="474967"/>
                </a:lnTo>
                <a:lnTo>
                  <a:pt x="41592" y="471119"/>
                </a:lnTo>
                <a:lnTo>
                  <a:pt x="38874" y="470852"/>
                </a:lnTo>
                <a:close/>
              </a:path>
              <a:path w="229870" h="2208530">
                <a:moveTo>
                  <a:pt x="76441" y="476046"/>
                </a:moveTo>
                <a:lnTo>
                  <a:pt x="73837" y="476364"/>
                </a:lnTo>
                <a:lnTo>
                  <a:pt x="71158" y="478955"/>
                </a:lnTo>
                <a:lnTo>
                  <a:pt x="70777" y="484073"/>
                </a:lnTo>
                <a:lnTo>
                  <a:pt x="69811" y="488530"/>
                </a:lnTo>
                <a:lnTo>
                  <a:pt x="73075" y="493674"/>
                </a:lnTo>
                <a:lnTo>
                  <a:pt x="74371" y="494157"/>
                </a:lnTo>
                <a:lnTo>
                  <a:pt x="75831" y="500697"/>
                </a:lnTo>
                <a:lnTo>
                  <a:pt x="78435" y="495757"/>
                </a:lnTo>
                <a:lnTo>
                  <a:pt x="78562" y="488416"/>
                </a:lnTo>
                <a:lnTo>
                  <a:pt x="73837" y="486321"/>
                </a:lnTo>
                <a:lnTo>
                  <a:pt x="77368" y="486321"/>
                </a:lnTo>
                <a:lnTo>
                  <a:pt x="76441" y="476046"/>
                </a:lnTo>
                <a:close/>
              </a:path>
              <a:path w="229870" h="2208530">
                <a:moveTo>
                  <a:pt x="77368" y="486321"/>
                </a:moveTo>
                <a:lnTo>
                  <a:pt x="73837" y="486321"/>
                </a:lnTo>
                <a:lnTo>
                  <a:pt x="77419" y="486879"/>
                </a:lnTo>
                <a:lnTo>
                  <a:pt x="77368" y="486321"/>
                </a:lnTo>
                <a:close/>
              </a:path>
              <a:path w="229870" h="2208530">
                <a:moveTo>
                  <a:pt x="97828" y="497357"/>
                </a:moveTo>
                <a:lnTo>
                  <a:pt x="97828" y="499579"/>
                </a:lnTo>
                <a:lnTo>
                  <a:pt x="100266" y="501294"/>
                </a:lnTo>
                <a:lnTo>
                  <a:pt x="100602" y="497586"/>
                </a:lnTo>
                <a:lnTo>
                  <a:pt x="98666" y="497586"/>
                </a:lnTo>
                <a:lnTo>
                  <a:pt x="97828" y="497357"/>
                </a:lnTo>
                <a:close/>
              </a:path>
              <a:path w="229870" h="2208530">
                <a:moveTo>
                  <a:pt x="100761" y="495833"/>
                </a:moveTo>
                <a:lnTo>
                  <a:pt x="98818" y="496265"/>
                </a:lnTo>
                <a:lnTo>
                  <a:pt x="98666" y="497586"/>
                </a:lnTo>
                <a:lnTo>
                  <a:pt x="100602" y="497586"/>
                </a:lnTo>
                <a:lnTo>
                  <a:pt x="100761" y="495833"/>
                </a:lnTo>
                <a:close/>
              </a:path>
              <a:path w="229870" h="2208530">
                <a:moveTo>
                  <a:pt x="147764" y="491845"/>
                </a:moveTo>
                <a:lnTo>
                  <a:pt x="146469" y="493318"/>
                </a:lnTo>
                <a:lnTo>
                  <a:pt x="146469" y="495960"/>
                </a:lnTo>
                <a:lnTo>
                  <a:pt x="148793" y="496265"/>
                </a:lnTo>
                <a:lnTo>
                  <a:pt x="148907" y="493496"/>
                </a:lnTo>
                <a:lnTo>
                  <a:pt x="150698" y="492810"/>
                </a:lnTo>
                <a:lnTo>
                  <a:pt x="147764" y="491845"/>
                </a:lnTo>
                <a:close/>
              </a:path>
              <a:path w="229870" h="2208530">
                <a:moveTo>
                  <a:pt x="6870" y="534949"/>
                </a:moveTo>
                <a:lnTo>
                  <a:pt x="2189" y="538519"/>
                </a:lnTo>
                <a:lnTo>
                  <a:pt x="5943" y="541870"/>
                </a:lnTo>
                <a:lnTo>
                  <a:pt x="6870" y="534949"/>
                </a:lnTo>
                <a:close/>
              </a:path>
              <a:path w="229870" h="2208530">
                <a:moveTo>
                  <a:pt x="1313" y="537737"/>
                </a:moveTo>
                <a:lnTo>
                  <a:pt x="774" y="539597"/>
                </a:lnTo>
                <a:lnTo>
                  <a:pt x="2189" y="538519"/>
                </a:lnTo>
                <a:lnTo>
                  <a:pt x="1313" y="537737"/>
                </a:lnTo>
                <a:close/>
              </a:path>
              <a:path w="229870" h="2208530">
                <a:moveTo>
                  <a:pt x="3746" y="529336"/>
                </a:moveTo>
                <a:lnTo>
                  <a:pt x="0" y="529404"/>
                </a:lnTo>
                <a:lnTo>
                  <a:pt x="0" y="536564"/>
                </a:lnTo>
                <a:lnTo>
                  <a:pt x="1313" y="537737"/>
                </a:lnTo>
                <a:lnTo>
                  <a:pt x="3746" y="529336"/>
                </a:lnTo>
                <a:close/>
              </a:path>
              <a:path w="229870" h="2208530">
                <a:moveTo>
                  <a:pt x="108813" y="531634"/>
                </a:moveTo>
                <a:lnTo>
                  <a:pt x="108813" y="532752"/>
                </a:lnTo>
                <a:lnTo>
                  <a:pt x="108000" y="532942"/>
                </a:lnTo>
                <a:lnTo>
                  <a:pt x="107797" y="533844"/>
                </a:lnTo>
                <a:lnTo>
                  <a:pt x="109423" y="536867"/>
                </a:lnTo>
                <a:lnTo>
                  <a:pt x="111175" y="532231"/>
                </a:lnTo>
                <a:lnTo>
                  <a:pt x="108813" y="531634"/>
                </a:lnTo>
                <a:close/>
              </a:path>
              <a:path w="229870" h="2208530">
                <a:moveTo>
                  <a:pt x="199732" y="330466"/>
                </a:moveTo>
                <a:lnTo>
                  <a:pt x="195211" y="330644"/>
                </a:lnTo>
                <a:lnTo>
                  <a:pt x="194856" y="337324"/>
                </a:lnTo>
                <a:lnTo>
                  <a:pt x="199732" y="337108"/>
                </a:lnTo>
                <a:lnTo>
                  <a:pt x="199732" y="330466"/>
                </a:lnTo>
                <a:close/>
              </a:path>
              <a:path w="229870" h="2208530">
                <a:moveTo>
                  <a:pt x="93814" y="326059"/>
                </a:moveTo>
                <a:lnTo>
                  <a:pt x="90512" y="328688"/>
                </a:lnTo>
                <a:lnTo>
                  <a:pt x="84848" y="339407"/>
                </a:lnTo>
                <a:lnTo>
                  <a:pt x="92824" y="341541"/>
                </a:lnTo>
                <a:lnTo>
                  <a:pt x="94970" y="337858"/>
                </a:lnTo>
                <a:lnTo>
                  <a:pt x="94576" y="330453"/>
                </a:lnTo>
                <a:lnTo>
                  <a:pt x="93814" y="326059"/>
                </a:lnTo>
                <a:close/>
              </a:path>
              <a:path w="229870" h="2208530">
                <a:moveTo>
                  <a:pt x="217741" y="277418"/>
                </a:moveTo>
                <a:lnTo>
                  <a:pt x="215569" y="280174"/>
                </a:lnTo>
                <a:lnTo>
                  <a:pt x="217843" y="284683"/>
                </a:lnTo>
                <a:lnTo>
                  <a:pt x="220725" y="285153"/>
                </a:lnTo>
                <a:lnTo>
                  <a:pt x="222707" y="285699"/>
                </a:lnTo>
                <a:lnTo>
                  <a:pt x="222906" y="284810"/>
                </a:lnTo>
                <a:lnTo>
                  <a:pt x="219938" y="284810"/>
                </a:lnTo>
                <a:lnTo>
                  <a:pt x="218719" y="279323"/>
                </a:lnTo>
                <a:lnTo>
                  <a:pt x="217741" y="277418"/>
                </a:lnTo>
                <a:close/>
              </a:path>
              <a:path w="229870" h="2208530">
                <a:moveTo>
                  <a:pt x="221729" y="279628"/>
                </a:moveTo>
                <a:lnTo>
                  <a:pt x="219938" y="284810"/>
                </a:lnTo>
                <a:lnTo>
                  <a:pt x="222906" y="284810"/>
                </a:lnTo>
                <a:lnTo>
                  <a:pt x="223964" y="280098"/>
                </a:lnTo>
                <a:lnTo>
                  <a:pt x="221729" y="279628"/>
                </a:lnTo>
                <a:close/>
              </a:path>
              <a:path w="229870" h="2208530">
                <a:moveTo>
                  <a:pt x="58229" y="286783"/>
                </a:moveTo>
                <a:lnTo>
                  <a:pt x="56324" y="293852"/>
                </a:lnTo>
                <a:lnTo>
                  <a:pt x="60832" y="293992"/>
                </a:lnTo>
                <a:lnTo>
                  <a:pt x="61887" y="290347"/>
                </a:lnTo>
                <a:lnTo>
                  <a:pt x="58229" y="286783"/>
                </a:lnTo>
                <a:close/>
              </a:path>
              <a:path w="229870" h="2208530">
                <a:moveTo>
                  <a:pt x="56972" y="285559"/>
                </a:moveTo>
                <a:lnTo>
                  <a:pt x="58229" y="286783"/>
                </a:lnTo>
                <a:lnTo>
                  <a:pt x="58232" y="285710"/>
                </a:lnTo>
                <a:lnTo>
                  <a:pt x="56972" y="285559"/>
                </a:lnTo>
                <a:close/>
              </a:path>
              <a:path w="229870" h="2208530">
                <a:moveTo>
                  <a:pt x="57873" y="281851"/>
                </a:moveTo>
                <a:lnTo>
                  <a:pt x="58232" y="285710"/>
                </a:lnTo>
                <a:lnTo>
                  <a:pt x="62814" y="286258"/>
                </a:lnTo>
                <a:lnTo>
                  <a:pt x="62747" y="285534"/>
                </a:lnTo>
                <a:lnTo>
                  <a:pt x="60947" y="285534"/>
                </a:lnTo>
                <a:lnTo>
                  <a:pt x="59613" y="282803"/>
                </a:lnTo>
                <a:lnTo>
                  <a:pt x="57873" y="281851"/>
                </a:lnTo>
                <a:close/>
              </a:path>
              <a:path w="229870" h="2208530">
                <a:moveTo>
                  <a:pt x="61836" y="281851"/>
                </a:moveTo>
                <a:lnTo>
                  <a:pt x="60947" y="285534"/>
                </a:lnTo>
                <a:lnTo>
                  <a:pt x="62747" y="285534"/>
                </a:lnTo>
                <a:lnTo>
                  <a:pt x="62661" y="284607"/>
                </a:lnTo>
                <a:lnTo>
                  <a:pt x="63182" y="282181"/>
                </a:lnTo>
                <a:lnTo>
                  <a:pt x="61836" y="281851"/>
                </a:lnTo>
                <a:close/>
              </a:path>
              <a:path w="229870" h="2208530">
                <a:moveTo>
                  <a:pt x="214579" y="417766"/>
                </a:moveTo>
                <a:lnTo>
                  <a:pt x="210756" y="420001"/>
                </a:lnTo>
                <a:lnTo>
                  <a:pt x="210261" y="423468"/>
                </a:lnTo>
                <a:lnTo>
                  <a:pt x="211620" y="424954"/>
                </a:lnTo>
                <a:lnTo>
                  <a:pt x="214731" y="424408"/>
                </a:lnTo>
                <a:lnTo>
                  <a:pt x="216763" y="420192"/>
                </a:lnTo>
                <a:lnTo>
                  <a:pt x="214579" y="417766"/>
                </a:lnTo>
                <a:close/>
              </a:path>
              <a:path w="229870" h="2208530">
                <a:moveTo>
                  <a:pt x="128777" y="373595"/>
                </a:moveTo>
                <a:lnTo>
                  <a:pt x="127927" y="375539"/>
                </a:lnTo>
                <a:lnTo>
                  <a:pt x="126009" y="376389"/>
                </a:lnTo>
                <a:lnTo>
                  <a:pt x="126796" y="380199"/>
                </a:lnTo>
                <a:lnTo>
                  <a:pt x="130162" y="381609"/>
                </a:lnTo>
                <a:lnTo>
                  <a:pt x="130936" y="374611"/>
                </a:lnTo>
                <a:lnTo>
                  <a:pt x="128777" y="373595"/>
                </a:lnTo>
                <a:close/>
              </a:path>
              <a:path w="229870" h="2208530">
                <a:moveTo>
                  <a:pt x="158788" y="418896"/>
                </a:moveTo>
                <a:lnTo>
                  <a:pt x="156044" y="419582"/>
                </a:lnTo>
                <a:lnTo>
                  <a:pt x="154838" y="421944"/>
                </a:lnTo>
                <a:lnTo>
                  <a:pt x="154749" y="425513"/>
                </a:lnTo>
                <a:lnTo>
                  <a:pt x="157962" y="425386"/>
                </a:lnTo>
                <a:lnTo>
                  <a:pt x="159194" y="423024"/>
                </a:lnTo>
                <a:lnTo>
                  <a:pt x="158788" y="418896"/>
                </a:lnTo>
                <a:close/>
              </a:path>
              <a:path w="229870" h="2208530">
                <a:moveTo>
                  <a:pt x="117640" y="397700"/>
                </a:moveTo>
                <a:lnTo>
                  <a:pt x="117805" y="400113"/>
                </a:lnTo>
                <a:lnTo>
                  <a:pt x="119151" y="400837"/>
                </a:lnTo>
                <a:lnTo>
                  <a:pt x="119672" y="402475"/>
                </a:lnTo>
                <a:lnTo>
                  <a:pt x="119786" y="404520"/>
                </a:lnTo>
                <a:lnTo>
                  <a:pt x="122923" y="405028"/>
                </a:lnTo>
                <a:lnTo>
                  <a:pt x="122833" y="399592"/>
                </a:lnTo>
                <a:lnTo>
                  <a:pt x="121335" y="399592"/>
                </a:lnTo>
                <a:lnTo>
                  <a:pt x="117640" y="397700"/>
                </a:lnTo>
                <a:close/>
              </a:path>
              <a:path w="229870" h="2208530">
                <a:moveTo>
                  <a:pt x="122796" y="399008"/>
                </a:moveTo>
                <a:lnTo>
                  <a:pt x="121335" y="399592"/>
                </a:lnTo>
                <a:lnTo>
                  <a:pt x="122833" y="399592"/>
                </a:lnTo>
                <a:lnTo>
                  <a:pt x="122796" y="399008"/>
                </a:lnTo>
                <a:close/>
              </a:path>
              <a:path w="229870" h="2208530">
                <a:moveTo>
                  <a:pt x="151142" y="374370"/>
                </a:moveTo>
                <a:lnTo>
                  <a:pt x="150507" y="376212"/>
                </a:lnTo>
                <a:lnTo>
                  <a:pt x="150774" y="379107"/>
                </a:lnTo>
                <a:lnTo>
                  <a:pt x="153415" y="379437"/>
                </a:lnTo>
                <a:lnTo>
                  <a:pt x="153459" y="376212"/>
                </a:lnTo>
                <a:lnTo>
                  <a:pt x="153771" y="374688"/>
                </a:lnTo>
                <a:lnTo>
                  <a:pt x="151142" y="374370"/>
                </a:lnTo>
                <a:close/>
              </a:path>
              <a:path w="229870" h="2208530">
                <a:moveTo>
                  <a:pt x="166395" y="453859"/>
                </a:moveTo>
                <a:lnTo>
                  <a:pt x="167779" y="458698"/>
                </a:lnTo>
                <a:lnTo>
                  <a:pt x="170129" y="458330"/>
                </a:lnTo>
                <a:lnTo>
                  <a:pt x="171513" y="456933"/>
                </a:lnTo>
                <a:lnTo>
                  <a:pt x="174902" y="456933"/>
                </a:lnTo>
                <a:lnTo>
                  <a:pt x="175015" y="456336"/>
                </a:lnTo>
                <a:lnTo>
                  <a:pt x="171627" y="456336"/>
                </a:lnTo>
                <a:lnTo>
                  <a:pt x="166395" y="453859"/>
                </a:lnTo>
                <a:close/>
              </a:path>
              <a:path w="229870" h="2208530">
                <a:moveTo>
                  <a:pt x="174902" y="456933"/>
                </a:moveTo>
                <a:lnTo>
                  <a:pt x="171513" y="456933"/>
                </a:lnTo>
                <a:lnTo>
                  <a:pt x="174777" y="457593"/>
                </a:lnTo>
                <a:lnTo>
                  <a:pt x="174902" y="456933"/>
                </a:lnTo>
                <a:close/>
              </a:path>
              <a:path w="229870" h="2208530">
                <a:moveTo>
                  <a:pt x="170776" y="452056"/>
                </a:moveTo>
                <a:lnTo>
                  <a:pt x="171627" y="456336"/>
                </a:lnTo>
                <a:lnTo>
                  <a:pt x="175015" y="456336"/>
                </a:lnTo>
                <a:lnTo>
                  <a:pt x="175577" y="453364"/>
                </a:lnTo>
                <a:lnTo>
                  <a:pt x="172643" y="453301"/>
                </a:lnTo>
                <a:lnTo>
                  <a:pt x="170776" y="452056"/>
                </a:lnTo>
                <a:close/>
              </a:path>
              <a:path w="229870" h="2208530">
                <a:moveTo>
                  <a:pt x="64655" y="582269"/>
                </a:moveTo>
                <a:lnTo>
                  <a:pt x="63677" y="583387"/>
                </a:lnTo>
                <a:lnTo>
                  <a:pt x="63830" y="585800"/>
                </a:lnTo>
                <a:lnTo>
                  <a:pt x="66039" y="585990"/>
                </a:lnTo>
                <a:lnTo>
                  <a:pt x="67005" y="584885"/>
                </a:lnTo>
                <a:lnTo>
                  <a:pt x="66840" y="582472"/>
                </a:lnTo>
                <a:lnTo>
                  <a:pt x="64655" y="582269"/>
                </a:lnTo>
                <a:close/>
              </a:path>
              <a:path w="229870" h="2208530">
                <a:moveTo>
                  <a:pt x="176376" y="659447"/>
                </a:moveTo>
                <a:lnTo>
                  <a:pt x="175577" y="659447"/>
                </a:lnTo>
                <a:lnTo>
                  <a:pt x="178765" y="662063"/>
                </a:lnTo>
                <a:lnTo>
                  <a:pt x="176376" y="659447"/>
                </a:lnTo>
                <a:close/>
              </a:path>
              <a:path w="229870" h="2208530">
                <a:moveTo>
                  <a:pt x="175729" y="645477"/>
                </a:moveTo>
                <a:lnTo>
                  <a:pt x="173989" y="650163"/>
                </a:lnTo>
                <a:lnTo>
                  <a:pt x="169887" y="652259"/>
                </a:lnTo>
                <a:lnTo>
                  <a:pt x="170776" y="659853"/>
                </a:lnTo>
                <a:lnTo>
                  <a:pt x="174726" y="661136"/>
                </a:lnTo>
                <a:lnTo>
                  <a:pt x="175577" y="659447"/>
                </a:lnTo>
                <a:lnTo>
                  <a:pt x="176376" y="659447"/>
                </a:lnTo>
                <a:lnTo>
                  <a:pt x="173837" y="656666"/>
                </a:lnTo>
                <a:lnTo>
                  <a:pt x="180581" y="653796"/>
                </a:lnTo>
                <a:lnTo>
                  <a:pt x="179777" y="646658"/>
                </a:lnTo>
                <a:lnTo>
                  <a:pt x="178015" y="646658"/>
                </a:lnTo>
                <a:lnTo>
                  <a:pt x="176644" y="646341"/>
                </a:lnTo>
                <a:lnTo>
                  <a:pt x="175729" y="645477"/>
                </a:lnTo>
                <a:close/>
              </a:path>
              <a:path w="229870" h="2208530">
                <a:moveTo>
                  <a:pt x="189367" y="655434"/>
                </a:moveTo>
                <a:lnTo>
                  <a:pt x="185737" y="655434"/>
                </a:lnTo>
                <a:lnTo>
                  <a:pt x="186597" y="656666"/>
                </a:lnTo>
                <a:lnTo>
                  <a:pt x="186677" y="659536"/>
                </a:lnTo>
                <a:lnTo>
                  <a:pt x="188734" y="659853"/>
                </a:lnTo>
                <a:lnTo>
                  <a:pt x="188608" y="656907"/>
                </a:lnTo>
                <a:lnTo>
                  <a:pt x="188637" y="656526"/>
                </a:lnTo>
                <a:lnTo>
                  <a:pt x="189367" y="655434"/>
                </a:lnTo>
                <a:close/>
              </a:path>
              <a:path w="229870" h="2208530">
                <a:moveTo>
                  <a:pt x="182778" y="652119"/>
                </a:moveTo>
                <a:lnTo>
                  <a:pt x="183540" y="654951"/>
                </a:lnTo>
                <a:lnTo>
                  <a:pt x="178841" y="657199"/>
                </a:lnTo>
                <a:lnTo>
                  <a:pt x="181749" y="658749"/>
                </a:lnTo>
                <a:lnTo>
                  <a:pt x="182740" y="657250"/>
                </a:lnTo>
                <a:lnTo>
                  <a:pt x="184442" y="656526"/>
                </a:lnTo>
                <a:lnTo>
                  <a:pt x="185737" y="655434"/>
                </a:lnTo>
                <a:lnTo>
                  <a:pt x="189367" y="655434"/>
                </a:lnTo>
                <a:lnTo>
                  <a:pt x="189690" y="654951"/>
                </a:lnTo>
                <a:lnTo>
                  <a:pt x="185229" y="654951"/>
                </a:lnTo>
                <a:lnTo>
                  <a:pt x="182778" y="652119"/>
                </a:lnTo>
                <a:close/>
              </a:path>
              <a:path w="229870" h="2208530">
                <a:moveTo>
                  <a:pt x="187744" y="651001"/>
                </a:moveTo>
                <a:lnTo>
                  <a:pt x="185686" y="653516"/>
                </a:lnTo>
                <a:lnTo>
                  <a:pt x="185229" y="654951"/>
                </a:lnTo>
                <a:lnTo>
                  <a:pt x="189690" y="654951"/>
                </a:lnTo>
                <a:lnTo>
                  <a:pt x="191642" y="652030"/>
                </a:lnTo>
                <a:lnTo>
                  <a:pt x="187744" y="651001"/>
                </a:lnTo>
                <a:close/>
              </a:path>
              <a:path w="229870" h="2208530">
                <a:moveTo>
                  <a:pt x="179768" y="646582"/>
                </a:moveTo>
                <a:lnTo>
                  <a:pt x="178015" y="646658"/>
                </a:lnTo>
                <a:lnTo>
                  <a:pt x="179777" y="646658"/>
                </a:lnTo>
                <a:close/>
              </a:path>
              <a:path w="229870" h="2208530">
                <a:moveTo>
                  <a:pt x="159753" y="648792"/>
                </a:moveTo>
                <a:lnTo>
                  <a:pt x="157441" y="651827"/>
                </a:lnTo>
                <a:lnTo>
                  <a:pt x="156794" y="654329"/>
                </a:lnTo>
                <a:lnTo>
                  <a:pt x="159626" y="654545"/>
                </a:lnTo>
                <a:lnTo>
                  <a:pt x="162242" y="654469"/>
                </a:lnTo>
                <a:lnTo>
                  <a:pt x="161747" y="651001"/>
                </a:lnTo>
                <a:lnTo>
                  <a:pt x="159753" y="648792"/>
                </a:lnTo>
                <a:close/>
              </a:path>
              <a:path w="229870" h="2208530">
                <a:moveTo>
                  <a:pt x="46289" y="662279"/>
                </a:moveTo>
                <a:lnTo>
                  <a:pt x="45008" y="662279"/>
                </a:lnTo>
                <a:lnTo>
                  <a:pt x="47688" y="664070"/>
                </a:lnTo>
                <a:lnTo>
                  <a:pt x="49847" y="666483"/>
                </a:lnTo>
                <a:lnTo>
                  <a:pt x="50698" y="665200"/>
                </a:lnTo>
                <a:lnTo>
                  <a:pt x="51142" y="663524"/>
                </a:lnTo>
                <a:lnTo>
                  <a:pt x="50987" y="662317"/>
                </a:lnTo>
                <a:lnTo>
                  <a:pt x="46278" y="662317"/>
                </a:lnTo>
                <a:close/>
              </a:path>
              <a:path w="229870" h="2208530">
                <a:moveTo>
                  <a:pt x="40131" y="659447"/>
                </a:moveTo>
                <a:lnTo>
                  <a:pt x="39852" y="663168"/>
                </a:lnTo>
                <a:lnTo>
                  <a:pt x="45008" y="662279"/>
                </a:lnTo>
                <a:lnTo>
                  <a:pt x="46289" y="662279"/>
                </a:lnTo>
                <a:lnTo>
                  <a:pt x="46915" y="659955"/>
                </a:lnTo>
                <a:lnTo>
                  <a:pt x="44297" y="659955"/>
                </a:lnTo>
                <a:lnTo>
                  <a:pt x="40131" y="659447"/>
                </a:lnTo>
                <a:close/>
              </a:path>
              <a:path w="229870" h="2208530">
                <a:moveTo>
                  <a:pt x="50812" y="660958"/>
                </a:moveTo>
                <a:lnTo>
                  <a:pt x="46278" y="662317"/>
                </a:lnTo>
                <a:lnTo>
                  <a:pt x="50987" y="662317"/>
                </a:lnTo>
                <a:lnTo>
                  <a:pt x="50812" y="660958"/>
                </a:lnTo>
                <a:close/>
              </a:path>
              <a:path w="229870" h="2208530">
                <a:moveTo>
                  <a:pt x="44843" y="656526"/>
                </a:moveTo>
                <a:lnTo>
                  <a:pt x="44297" y="659955"/>
                </a:lnTo>
                <a:lnTo>
                  <a:pt x="46915" y="659955"/>
                </a:lnTo>
                <a:lnTo>
                  <a:pt x="47688" y="657085"/>
                </a:lnTo>
                <a:lnTo>
                  <a:pt x="44843" y="6565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0913"/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10479" y="4470902"/>
            <a:ext cx="896481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0913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3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АРМЕЙЦЫ</a:t>
            </a:r>
            <a:endParaRPr sz="7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27201" y="4485844"/>
            <a:ext cx="981604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0913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81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СПАСАТЕЛИ</a:t>
            </a:r>
            <a:endParaRPr sz="7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891957" y="2830688"/>
            <a:ext cx="1221887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0913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8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ПОГРАНИЧНИКИ</a:t>
            </a:r>
            <a:endParaRPr sz="7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7"/>
          <p:cNvSpPr txBox="1">
            <a:spLocks/>
          </p:cNvSpPr>
          <p:nvPr/>
        </p:nvSpPr>
        <p:spPr>
          <a:xfrm>
            <a:off x="2447498" y="539264"/>
            <a:ext cx="5071533" cy="1708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39730" defTabSz="700913"/>
            <a:r>
              <a:rPr lang="en-US" sz="1900" b="1" kern="0" spc="34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ru-RU" sz="1900" b="1" kern="0" spc="34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639730" defTabSz="700913"/>
            <a:r>
              <a:rPr lang="ru-RU" sz="1900" b="1" kern="0" spc="34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ru-RU" sz="1900" b="1" kern="0" spc="34" dirty="0">
                <a:solidFill>
                  <a:srgbClr val="C00000"/>
                </a:solidFill>
                <a:latin typeface="Bookman Old Style" pitchFamily="18" charset="0"/>
                <a:ea typeface="Tahoma" panose="020B0604030504040204" pitchFamily="34" charset="0"/>
                <a:cs typeface="Times New Roman" pitchFamily="18" charset="0"/>
              </a:rPr>
              <a:t>Областная группа РДШ</a:t>
            </a:r>
          </a:p>
          <a:p>
            <a:pPr marL="639730" defTabSz="700913"/>
            <a:r>
              <a:rPr lang="ru-RU" sz="1900" b="1" kern="0" spc="34" dirty="0">
                <a:solidFill>
                  <a:prstClr val="black"/>
                </a:solidFill>
                <a:latin typeface="Bookman Old Style" pitchFamily="18" charset="0"/>
                <a:ea typeface="Tahoma" panose="020B0604030504040204" pitchFamily="34" charset="0"/>
                <a:cs typeface="Times New Roman" pitchFamily="18" charset="0"/>
              </a:rPr>
              <a:t>       </a:t>
            </a:r>
            <a:r>
              <a:rPr lang="en-US" sz="1900" b="1" kern="0" spc="34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hlinkClick r:id="rId15"/>
              </a:rPr>
              <a:t>https://vk.com/rdsh63</a:t>
            </a:r>
            <a:endParaRPr lang="ru-RU" sz="1900" b="1" kern="0" spc="34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639730" defTabSz="700913"/>
            <a:r>
              <a:rPr lang="ru-RU" sz="1900" b="1" kern="0" spc="34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</a:t>
            </a:r>
            <a:r>
              <a:rPr lang="ru-RU" sz="1900" b="1" kern="0" spc="34" dirty="0">
                <a:solidFill>
                  <a:srgbClr val="C00000"/>
                </a:solidFill>
                <a:latin typeface="Bookman Old Style" pitchFamily="18" charset="0"/>
                <a:ea typeface="Tahoma" panose="020B0604030504040204" pitchFamily="34" charset="0"/>
                <a:cs typeface="Times New Roman" pitchFamily="18" charset="0"/>
              </a:rPr>
              <a:t>Федеральная группа РДШ</a:t>
            </a:r>
          </a:p>
          <a:p>
            <a:pPr marL="639730" defTabSz="700913"/>
            <a:r>
              <a:rPr lang="ru-RU" sz="1900" b="1" kern="0" spc="34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</a:t>
            </a:r>
            <a:r>
              <a:rPr lang="en-US" sz="1900" b="1" kern="0" spc="34" dirty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https://vk.com/rdsh63</a:t>
            </a:r>
            <a:endParaRPr lang="ru-RU" sz="1900" b="1" kern="0" spc="34" dirty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639730" defTabSz="700913"/>
            <a:endParaRPr lang="ru-RU" sz="1200" b="1" kern="0" spc="42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7" name="object 6"/>
          <p:cNvSpPr/>
          <p:nvPr/>
        </p:nvSpPr>
        <p:spPr>
          <a:xfrm>
            <a:off x="3202864" y="619911"/>
            <a:ext cx="121220" cy="1047318"/>
          </a:xfrm>
          <a:custGeom>
            <a:avLst/>
            <a:gdLst/>
            <a:ahLst/>
            <a:cxnLst/>
            <a:rect l="l" t="t" r="r" b="b"/>
            <a:pathLst>
              <a:path h="2343150">
                <a:moveTo>
                  <a:pt x="0" y="0"/>
                </a:moveTo>
                <a:lnTo>
                  <a:pt x="0" y="2342680"/>
                </a:lnTo>
              </a:path>
            </a:pathLst>
          </a:custGeom>
          <a:ln w="650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00559"/>
            <a:endParaRPr>
              <a:solidFill>
                <a:prstClr val="black"/>
              </a:solidFill>
            </a:endParaRPr>
          </a:p>
        </p:txBody>
      </p:sp>
      <p:sp>
        <p:nvSpPr>
          <p:cNvPr id="40" name="object 6"/>
          <p:cNvSpPr/>
          <p:nvPr/>
        </p:nvSpPr>
        <p:spPr>
          <a:xfrm flipH="1">
            <a:off x="2960428" y="2524125"/>
            <a:ext cx="242440" cy="1534803"/>
          </a:xfrm>
          <a:custGeom>
            <a:avLst/>
            <a:gdLst/>
            <a:ahLst/>
            <a:cxnLst/>
            <a:rect l="l" t="t" r="r" b="b"/>
            <a:pathLst>
              <a:path h="2343150">
                <a:moveTo>
                  <a:pt x="0" y="0"/>
                </a:moveTo>
                <a:lnTo>
                  <a:pt x="0" y="2342680"/>
                </a:lnTo>
              </a:path>
            </a:pathLst>
          </a:custGeom>
          <a:ln w="650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00559"/>
            <a:endParaRPr>
              <a:solidFill>
                <a:prstClr val="black"/>
              </a:solidFill>
            </a:endParaRPr>
          </a:p>
        </p:txBody>
      </p:sp>
      <p:sp>
        <p:nvSpPr>
          <p:cNvPr id="45" name="object 11"/>
          <p:cNvSpPr/>
          <p:nvPr/>
        </p:nvSpPr>
        <p:spPr>
          <a:xfrm>
            <a:off x="475420" y="1524412"/>
            <a:ext cx="2154150" cy="1724912"/>
          </a:xfrm>
          <a:custGeom>
            <a:avLst/>
            <a:gdLst/>
            <a:ahLst/>
            <a:cxnLst/>
            <a:rect l="l" t="t" r="r" b="b"/>
            <a:pathLst>
              <a:path w="1071245" h="1071245">
                <a:moveTo>
                  <a:pt x="72821" y="570966"/>
                </a:moveTo>
                <a:lnTo>
                  <a:pt x="1066" y="570966"/>
                </a:lnTo>
                <a:lnTo>
                  <a:pt x="6206" y="617578"/>
                </a:lnTo>
                <a:lnTo>
                  <a:pt x="15239" y="662898"/>
                </a:lnTo>
                <a:lnTo>
                  <a:pt x="27991" y="706754"/>
                </a:lnTo>
                <a:lnTo>
                  <a:pt x="44290" y="748970"/>
                </a:lnTo>
                <a:lnTo>
                  <a:pt x="63961" y="789373"/>
                </a:lnTo>
                <a:lnTo>
                  <a:pt x="86831" y="827790"/>
                </a:lnTo>
                <a:lnTo>
                  <a:pt x="112727" y="864045"/>
                </a:lnTo>
                <a:lnTo>
                  <a:pt x="141476" y="897966"/>
                </a:lnTo>
                <a:lnTo>
                  <a:pt x="172903" y="929378"/>
                </a:lnTo>
                <a:lnTo>
                  <a:pt x="206835" y="958107"/>
                </a:lnTo>
                <a:lnTo>
                  <a:pt x="243099" y="983979"/>
                </a:lnTo>
                <a:lnTo>
                  <a:pt x="281521" y="1006821"/>
                </a:lnTo>
                <a:lnTo>
                  <a:pt x="321928" y="1026457"/>
                </a:lnTo>
                <a:lnTo>
                  <a:pt x="364147" y="1042716"/>
                </a:lnTo>
                <a:lnTo>
                  <a:pt x="408003" y="1055421"/>
                </a:lnTo>
                <a:lnTo>
                  <a:pt x="453323" y="1064401"/>
                </a:lnTo>
                <a:lnTo>
                  <a:pt x="499935" y="1069479"/>
                </a:lnTo>
                <a:lnTo>
                  <a:pt x="499935" y="1070914"/>
                </a:lnTo>
                <a:lnTo>
                  <a:pt x="570979" y="1070914"/>
                </a:lnTo>
                <a:lnTo>
                  <a:pt x="570979" y="1069479"/>
                </a:lnTo>
                <a:lnTo>
                  <a:pt x="620462" y="1063952"/>
                </a:lnTo>
                <a:lnTo>
                  <a:pt x="668476" y="1054033"/>
                </a:lnTo>
                <a:lnTo>
                  <a:pt x="714811" y="1039933"/>
                </a:lnTo>
                <a:lnTo>
                  <a:pt x="759258" y="1021858"/>
                </a:lnTo>
                <a:lnTo>
                  <a:pt x="801610" y="1000019"/>
                </a:lnTo>
                <a:lnTo>
                  <a:pt x="809714" y="994879"/>
                </a:lnTo>
                <a:lnTo>
                  <a:pt x="499935" y="994879"/>
                </a:lnTo>
                <a:lnTo>
                  <a:pt x="464067" y="980330"/>
                </a:lnTo>
                <a:lnTo>
                  <a:pt x="430351" y="956639"/>
                </a:lnTo>
                <a:lnTo>
                  <a:pt x="427872" y="954087"/>
                </a:lnTo>
                <a:lnTo>
                  <a:pt x="335368" y="954087"/>
                </a:lnTo>
                <a:lnTo>
                  <a:pt x="289834" y="929179"/>
                </a:lnTo>
                <a:lnTo>
                  <a:pt x="247597" y="899472"/>
                </a:lnTo>
                <a:lnTo>
                  <a:pt x="209020" y="865353"/>
                </a:lnTo>
                <a:lnTo>
                  <a:pt x="174470" y="827206"/>
                </a:lnTo>
                <a:lnTo>
                  <a:pt x="144310" y="785418"/>
                </a:lnTo>
                <a:lnTo>
                  <a:pt x="1008366" y="785418"/>
                </a:lnTo>
                <a:lnTo>
                  <a:pt x="1021860" y="759248"/>
                </a:lnTo>
                <a:lnTo>
                  <a:pt x="1039934" y="714799"/>
                </a:lnTo>
                <a:lnTo>
                  <a:pt x="1040194" y="713943"/>
                </a:lnTo>
                <a:lnTo>
                  <a:pt x="106997" y="713943"/>
                </a:lnTo>
                <a:lnTo>
                  <a:pt x="94406" y="679892"/>
                </a:lnTo>
                <a:lnTo>
                  <a:pt x="84423" y="644698"/>
                </a:lnTo>
                <a:lnTo>
                  <a:pt x="77183" y="608381"/>
                </a:lnTo>
                <a:lnTo>
                  <a:pt x="72821" y="570966"/>
                </a:lnTo>
                <a:close/>
              </a:path>
              <a:path w="1071245" h="1071245">
                <a:moveTo>
                  <a:pt x="570979" y="785418"/>
                </a:moveTo>
                <a:lnTo>
                  <a:pt x="499935" y="785418"/>
                </a:lnTo>
                <a:lnTo>
                  <a:pt x="499935" y="994879"/>
                </a:lnTo>
                <a:lnTo>
                  <a:pt x="570979" y="994879"/>
                </a:lnTo>
                <a:lnTo>
                  <a:pt x="570979" y="785418"/>
                </a:lnTo>
                <a:close/>
              </a:path>
              <a:path w="1071245" h="1071245">
                <a:moveTo>
                  <a:pt x="819962" y="785418"/>
                </a:moveTo>
                <a:lnTo>
                  <a:pt x="745985" y="785418"/>
                </a:lnTo>
                <a:lnTo>
                  <a:pt x="724839" y="838194"/>
                </a:lnTo>
                <a:lnTo>
                  <a:pt x="699955" y="884822"/>
                </a:lnTo>
                <a:lnTo>
                  <a:pt x="671731" y="924553"/>
                </a:lnTo>
                <a:lnTo>
                  <a:pt x="640563" y="956639"/>
                </a:lnTo>
                <a:lnTo>
                  <a:pt x="606846" y="980330"/>
                </a:lnTo>
                <a:lnTo>
                  <a:pt x="570979" y="994879"/>
                </a:lnTo>
                <a:lnTo>
                  <a:pt x="809714" y="994879"/>
                </a:lnTo>
                <a:lnTo>
                  <a:pt x="841657" y="974623"/>
                </a:lnTo>
                <a:lnTo>
                  <a:pt x="868473" y="954087"/>
                </a:lnTo>
                <a:lnTo>
                  <a:pt x="735545" y="954087"/>
                </a:lnTo>
                <a:lnTo>
                  <a:pt x="760355" y="917554"/>
                </a:lnTo>
                <a:lnTo>
                  <a:pt x="782840" y="877082"/>
                </a:lnTo>
                <a:lnTo>
                  <a:pt x="802782" y="832945"/>
                </a:lnTo>
                <a:lnTo>
                  <a:pt x="819962" y="785418"/>
                </a:lnTo>
                <a:close/>
              </a:path>
              <a:path w="1071245" h="1071245">
                <a:moveTo>
                  <a:pt x="324929" y="785418"/>
                </a:moveTo>
                <a:lnTo>
                  <a:pt x="250952" y="785418"/>
                </a:lnTo>
                <a:lnTo>
                  <a:pt x="268081" y="832995"/>
                </a:lnTo>
                <a:lnTo>
                  <a:pt x="287940" y="877215"/>
                </a:lnTo>
                <a:lnTo>
                  <a:pt x="310409" y="917704"/>
                </a:lnTo>
                <a:lnTo>
                  <a:pt x="335368" y="954087"/>
                </a:lnTo>
                <a:lnTo>
                  <a:pt x="427872" y="954087"/>
                </a:lnTo>
                <a:lnTo>
                  <a:pt x="399183" y="924553"/>
                </a:lnTo>
                <a:lnTo>
                  <a:pt x="370959" y="884822"/>
                </a:lnTo>
                <a:lnTo>
                  <a:pt x="346075" y="838194"/>
                </a:lnTo>
                <a:lnTo>
                  <a:pt x="324929" y="785418"/>
                </a:lnTo>
                <a:close/>
              </a:path>
              <a:path w="1071245" h="1071245">
                <a:moveTo>
                  <a:pt x="1008366" y="785418"/>
                </a:moveTo>
                <a:lnTo>
                  <a:pt x="926604" y="785418"/>
                </a:lnTo>
                <a:lnTo>
                  <a:pt x="896444" y="827206"/>
                </a:lnTo>
                <a:lnTo>
                  <a:pt x="861894" y="865353"/>
                </a:lnTo>
                <a:lnTo>
                  <a:pt x="823317" y="899472"/>
                </a:lnTo>
                <a:lnTo>
                  <a:pt x="781080" y="929179"/>
                </a:lnTo>
                <a:lnTo>
                  <a:pt x="735545" y="954087"/>
                </a:lnTo>
                <a:lnTo>
                  <a:pt x="868473" y="954087"/>
                </a:lnTo>
                <a:lnTo>
                  <a:pt x="914003" y="913996"/>
                </a:lnTo>
                <a:lnTo>
                  <a:pt x="945884" y="879183"/>
                </a:lnTo>
                <a:lnTo>
                  <a:pt x="974627" y="841648"/>
                </a:lnTo>
                <a:lnTo>
                  <a:pt x="1000022" y="801600"/>
                </a:lnTo>
                <a:lnTo>
                  <a:pt x="1008366" y="785418"/>
                </a:lnTo>
                <a:close/>
              </a:path>
              <a:path w="1071245" h="1071245">
                <a:moveTo>
                  <a:pt x="286207" y="570966"/>
                </a:moveTo>
                <a:lnTo>
                  <a:pt x="214718" y="570966"/>
                </a:lnTo>
                <a:lnTo>
                  <a:pt x="217025" y="608031"/>
                </a:lnTo>
                <a:lnTo>
                  <a:pt x="220748" y="644297"/>
                </a:lnTo>
                <a:lnTo>
                  <a:pt x="225943" y="679892"/>
                </a:lnTo>
                <a:lnTo>
                  <a:pt x="232473" y="713943"/>
                </a:lnTo>
                <a:lnTo>
                  <a:pt x="304673" y="713943"/>
                </a:lnTo>
                <a:lnTo>
                  <a:pt x="297782" y="679642"/>
                </a:lnTo>
                <a:lnTo>
                  <a:pt x="292425" y="644698"/>
                </a:lnTo>
                <a:lnTo>
                  <a:pt x="288537" y="608381"/>
                </a:lnTo>
                <a:lnTo>
                  <a:pt x="286207" y="570966"/>
                </a:lnTo>
                <a:close/>
              </a:path>
              <a:path w="1071245" h="1071245">
                <a:moveTo>
                  <a:pt x="570979" y="570966"/>
                </a:moveTo>
                <a:lnTo>
                  <a:pt x="499935" y="570966"/>
                </a:lnTo>
                <a:lnTo>
                  <a:pt x="499935" y="713943"/>
                </a:lnTo>
                <a:lnTo>
                  <a:pt x="570979" y="713943"/>
                </a:lnTo>
                <a:lnTo>
                  <a:pt x="570979" y="570966"/>
                </a:lnTo>
                <a:close/>
              </a:path>
              <a:path w="1071245" h="1071245">
                <a:moveTo>
                  <a:pt x="856195" y="570966"/>
                </a:moveTo>
                <a:lnTo>
                  <a:pt x="784707" y="570966"/>
                </a:lnTo>
                <a:lnTo>
                  <a:pt x="782377" y="608381"/>
                </a:lnTo>
                <a:lnTo>
                  <a:pt x="778489" y="644698"/>
                </a:lnTo>
                <a:lnTo>
                  <a:pt x="773093" y="679892"/>
                </a:lnTo>
                <a:lnTo>
                  <a:pt x="766241" y="713943"/>
                </a:lnTo>
                <a:lnTo>
                  <a:pt x="838441" y="713943"/>
                </a:lnTo>
                <a:lnTo>
                  <a:pt x="845012" y="679642"/>
                </a:lnTo>
                <a:lnTo>
                  <a:pt x="850157" y="644297"/>
                </a:lnTo>
                <a:lnTo>
                  <a:pt x="853882" y="608031"/>
                </a:lnTo>
                <a:lnTo>
                  <a:pt x="856195" y="570966"/>
                </a:lnTo>
                <a:close/>
              </a:path>
              <a:path w="1071245" h="1071245">
                <a:moveTo>
                  <a:pt x="1069479" y="570966"/>
                </a:moveTo>
                <a:lnTo>
                  <a:pt x="998093" y="570966"/>
                </a:lnTo>
                <a:lnTo>
                  <a:pt x="993726" y="608381"/>
                </a:lnTo>
                <a:lnTo>
                  <a:pt x="986486" y="644698"/>
                </a:lnTo>
                <a:lnTo>
                  <a:pt x="976506" y="679892"/>
                </a:lnTo>
                <a:lnTo>
                  <a:pt x="963917" y="713943"/>
                </a:lnTo>
                <a:lnTo>
                  <a:pt x="1040194" y="713943"/>
                </a:lnTo>
                <a:lnTo>
                  <a:pt x="1054034" y="668464"/>
                </a:lnTo>
                <a:lnTo>
                  <a:pt x="1063952" y="620450"/>
                </a:lnTo>
                <a:lnTo>
                  <a:pt x="1069479" y="570966"/>
                </a:lnTo>
                <a:close/>
              </a:path>
              <a:path w="1071245" h="1071245">
                <a:moveTo>
                  <a:pt x="1070914" y="499935"/>
                </a:moveTo>
                <a:lnTo>
                  <a:pt x="0" y="499935"/>
                </a:lnTo>
                <a:lnTo>
                  <a:pt x="0" y="570966"/>
                </a:lnTo>
                <a:lnTo>
                  <a:pt x="1070914" y="570966"/>
                </a:lnTo>
                <a:lnTo>
                  <a:pt x="1070914" y="499935"/>
                </a:lnTo>
                <a:close/>
              </a:path>
              <a:path w="1071245" h="1071245">
                <a:moveTo>
                  <a:pt x="570979" y="0"/>
                </a:moveTo>
                <a:lnTo>
                  <a:pt x="499935" y="0"/>
                </a:lnTo>
                <a:lnTo>
                  <a:pt x="499935" y="1066"/>
                </a:lnTo>
                <a:lnTo>
                  <a:pt x="453323" y="6204"/>
                </a:lnTo>
                <a:lnTo>
                  <a:pt x="408003" y="15235"/>
                </a:lnTo>
                <a:lnTo>
                  <a:pt x="364147" y="27987"/>
                </a:lnTo>
                <a:lnTo>
                  <a:pt x="321928" y="44285"/>
                </a:lnTo>
                <a:lnTo>
                  <a:pt x="281521" y="63955"/>
                </a:lnTo>
                <a:lnTo>
                  <a:pt x="243099" y="86826"/>
                </a:lnTo>
                <a:lnTo>
                  <a:pt x="206835" y="112722"/>
                </a:lnTo>
                <a:lnTo>
                  <a:pt x="172903" y="141471"/>
                </a:lnTo>
                <a:lnTo>
                  <a:pt x="141476" y="172898"/>
                </a:lnTo>
                <a:lnTo>
                  <a:pt x="112727" y="206831"/>
                </a:lnTo>
                <a:lnTo>
                  <a:pt x="86831" y="243096"/>
                </a:lnTo>
                <a:lnTo>
                  <a:pt x="63961" y="281519"/>
                </a:lnTo>
                <a:lnTo>
                  <a:pt x="44290" y="321927"/>
                </a:lnTo>
                <a:lnTo>
                  <a:pt x="27991" y="364146"/>
                </a:lnTo>
                <a:lnTo>
                  <a:pt x="15239" y="408002"/>
                </a:lnTo>
                <a:lnTo>
                  <a:pt x="6206" y="453323"/>
                </a:lnTo>
                <a:lnTo>
                  <a:pt x="1066" y="499935"/>
                </a:lnTo>
                <a:lnTo>
                  <a:pt x="72821" y="499935"/>
                </a:lnTo>
                <a:lnTo>
                  <a:pt x="77183" y="462525"/>
                </a:lnTo>
                <a:lnTo>
                  <a:pt x="84423" y="426208"/>
                </a:lnTo>
                <a:lnTo>
                  <a:pt x="94406" y="391011"/>
                </a:lnTo>
                <a:lnTo>
                  <a:pt x="106997" y="356958"/>
                </a:lnTo>
                <a:lnTo>
                  <a:pt x="1039949" y="356958"/>
                </a:lnTo>
                <a:lnTo>
                  <a:pt x="1026459" y="321927"/>
                </a:lnTo>
                <a:lnTo>
                  <a:pt x="1008750" y="285483"/>
                </a:lnTo>
                <a:lnTo>
                  <a:pt x="144310" y="285483"/>
                </a:lnTo>
                <a:lnTo>
                  <a:pt x="174470" y="243695"/>
                </a:lnTo>
                <a:lnTo>
                  <a:pt x="209020" y="205548"/>
                </a:lnTo>
                <a:lnTo>
                  <a:pt x="247597" y="171429"/>
                </a:lnTo>
                <a:lnTo>
                  <a:pt x="289834" y="141722"/>
                </a:lnTo>
                <a:lnTo>
                  <a:pt x="335368" y="116814"/>
                </a:lnTo>
                <a:lnTo>
                  <a:pt x="427881" y="116814"/>
                </a:lnTo>
                <a:lnTo>
                  <a:pt x="430351" y="114272"/>
                </a:lnTo>
                <a:lnTo>
                  <a:pt x="464067" y="90582"/>
                </a:lnTo>
                <a:lnTo>
                  <a:pt x="499935" y="76034"/>
                </a:lnTo>
                <a:lnTo>
                  <a:pt x="809672" y="76034"/>
                </a:lnTo>
                <a:lnTo>
                  <a:pt x="789383" y="63955"/>
                </a:lnTo>
                <a:lnTo>
                  <a:pt x="748981" y="44285"/>
                </a:lnTo>
                <a:lnTo>
                  <a:pt x="706765" y="27987"/>
                </a:lnTo>
                <a:lnTo>
                  <a:pt x="662910" y="15235"/>
                </a:lnTo>
                <a:lnTo>
                  <a:pt x="617590" y="6204"/>
                </a:lnTo>
                <a:lnTo>
                  <a:pt x="570979" y="1066"/>
                </a:lnTo>
                <a:lnTo>
                  <a:pt x="570979" y="0"/>
                </a:lnTo>
                <a:close/>
              </a:path>
              <a:path w="1071245" h="1071245">
                <a:moveTo>
                  <a:pt x="304673" y="356958"/>
                </a:moveTo>
                <a:lnTo>
                  <a:pt x="232473" y="356958"/>
                </a:lnTo>
                <a:lnTo>
                  <a:pt x="225895" y="391261"/>
                </a:lnTo>
                <a:lnTo>
                  <a:pt x="220748" y="426608"/>
                </a:lnTo>
                <a:lnTo>
                  <a:pt x="217025" y="462875"/>
                </a:lnTo>
                <a:lnTo>
                  <a:pt x="214718" y="499935"/>
                </a:lnTo>
                <a:lnTo>
                  <a:pt x="286207" y="499935"/>
                </a:lnTo>
                <a:lnTo>
                  <a:pt x="288537" y="462525"/>
                </a:lnTo>
                <a:lnTo>
                  <a:pt x="292425" y="426208"/>
                </a:lnTo>
                <a:lnTo>
                  <a:pt x="297821" y="391011"/>
                </a:lnTo>
                <a:lnTo>
                  <a:pt x="304673" y="356958"/>
                </a:lnTo>
                <a:close/>
              </a:path>
              <a:path w="1071245" h="1071245">
                <a:moveTo>
                  <a:pt x="570979" y="356958"/>
                </a:moveTo>
                <a:lnTo>
                  <a:pt x="499935" y="356958"/>
                </a:lnTo>
                <a:lnTo>
                  <a:pt x="499935" y="499935"/>
                </a:lnTo>
                <a:lnTo>
                  <a:pt x="570979" y="499935"/>
                </a:lnTo>
                <a:lnTo>
                  <a:pt x="570979" y="356958"/>
                </a:lnTo>
                <a:close/>
              </a:path>
              <a:path w="1071245" h="1071245">
                <a:moveTo>
                  <a:pt x="838441" y="356958"/>
                </a:moveTo>
                <a:lnTo>
                  <a:pt x="766241" y="356958"/>
                </a:lnTo>
                <a:lnTo>
                  <a:pt x="773081" y="391261"/>
                </a:lnTo>
                <a:lnTo>
                  <a:pt x="778356" y="426208"/>
                </a:lnTo>
                <a:lnTo>
                  <a:pt x="782227" y="462525"/>
                </a:lnTo>
                <a:lnTo>
                  <a:pt x="784707" y="499935"/>
                </a:lnTo>
                <a:lnTo>
                  <a:pt x="856195" y="499935"/>
                </a:lnTo>
                <a:lnTo>
                  <a:pt x="853882" y="462875"/>
                </a:lnTo>
                <a:lnTo>
                  <a:pt x="850157" y="426608"/>
                </a:lnTo>
                <a:lnTo>
                  <a:pt x="844964" y="391011"/>
                </a:lnTo>
                <a:lnTo>
                  <a:pt x="838441" y="356958"/>
                </a:lnTo>
                <a:close/>
              </a:path>
              <a:path w="1071245" h="1071245">
                <a:moveTo>
                  <a:pt x="1039949" y="356958"/>
                </a:moveTo>
                <a:lnTo>
                  <a:pt x="963917" y="356958"/>
                </a:lnTo>
                <a:lnTo>
                  <a:pt x="976506" y="391011"/>
                </a:lnTo>
                <a:lnTo>
                  <a:pt x="986486" y="426208"/>
                </a:lnTo>
                <a:lnTo>
                  <a:pt x="993726" y="462525"/>
                </a:lnTo>
                <a:lnTo>
                  <a:pt x="998093" y="499935"/>
                </a:lnTo>
                <a:lnTo>
                  <a:pt x="1069479" y="499935"/>
                </a:lnTo>
                <a:lnTo>
                  <a:pt x="1064401" y="453323"/>
                </a:lnTo>
                <a:lnTo>
                  <a:pt x="1055422" y="408002"/>
                </a:lnTo>
                <a:lnTo>
                  <a:pt x="1042717" y="364146"/>
                </a:lnTo>
                <a:lnTo>
                  <a:pt x="1039949" y="356958"/>
                </a:lnTo>
                <a:close/>
              </a:path>
              <a:path w="1071245" h="1071245">
                <a:moveTo>
                  <a:pt x="427881" y="116814"/>
                </a:moveTo>
                <a:lnTo>
                  <a:pt x="335368" y="116814"/>
                </a:lnTo>
                <a:lnTo>
                  <a:pt x="310565" y="153197"/>
                </a:lnTo>
                <a:lnTo>
                  <a:pt x="288118" y="193686"/>
                </a:lnTo>
                <a:lnTo>
                  <a:pt x="268281" y="237906"/>
                </a:lnTo>
                <a:lnTo>
                  <a:pt x="251307" y="285483"/>
                </a:lnTo>
                <a:lnTo>
                  <a:pt x="324929" y="285483"/>
                </a:lnTo>
                <a:lnTo>
                  <a:pt x="346075" y="232708"/>
                </a:lnTo>
                <a:lnTo>
                  <a:pt x="370959" y="186082"/>
                </a:lnTo>
                <a:lnTo>
                  <a:pt x="399183" y="146354"/>
                </a:lnTo>
                <a:lnTo>
                  <a:pt x="427881" y="116814"/>
                </a:lnTo>
                <a:close/>
              </a:path>
              <a:path w="1071245" h="1071245">
                <a:moveTo>
                  <a:pt x="570979" y="76034"/>
                </a:moveTo>
                <a:lnTo>
                  <a:pt x="499935" y="76034"/>
                </a:lnTo>
                <a:lnTo>
                  <a:pt x="499935" y="285483"/>
                </a:lnTo>
                <a:lnTo>
                  <a:pt x="570979" y="285483"/>
                </a:lnTo>
                <a:lnTo>
                  <a:pt x="570979" y="76034"/>
                </a:lnTo>
                <a:close/>
              </a:path>
              <a:path w="1071245" h="1071245">
                <a:moveTo>
                  <a:pt x="809672" y="76034"/>
                </a:moveTo>
                <a:lnTo>
                  <a:pt x="570979" y="76034"/>
                </a:lnTo>
                <a:lnTo>
                  <a:pt x="606846" y="90582"/>
                </a:lnTo>
                <a:lnTo>
                  <a:pt x="640563" y="114272"/>
                </a:lnTo>
                <a:lnTo>
                  <a:pt x="671731" y="146354"/>
                </a:lnTo>
                <a:lnTo>
                  <a:pt x="699955" y="186082"/>
                </a:lnTo>
                <a:lnTo>
                  <a:pt x="724839" y="232708"/>
                </a:lnTo>
                <a:lnTo>
                  <a:pt x="745985" y="285483"/>
                </a:lnTo>
                <a:lnTo>
                  <a:pt x="819962" y="285483"/>
                </a:lnTo>
                <a:lnTo>
                  <a:pt x="802832" y="237906"/>
                </a:lnTo>
                <a:lnTo>
                  <a:pt x="782974" y="193686"/>
                </a:lnTo>
                <a:lnTo>
                  <a:pt x="760505" y="153197"/>
                </a:lnTo>
                <a:lnTo>
                  <a:pt x="735545" y="116814"/>
                </a:lnTo>
                <a:lnTo>
                  <a:pt x="868881" y="116814"/>
                </a:lnTo>
                <a:lnTo>
                  <a:pt x="864053" y="112722"/>
                </a:lnTo>
                <a:lnTo>
                  <a:pt x="827799" y="86826"/>
                </a:lnTo>
                <a:lnTo>
                  <a:pt x="809672" y="76034"/>
                </a:lnTo>
                <a:close/>
              </a:path>
              <a:path w="1071245" h="1071245">
                <a:moveTo>
                  <a:pt x="868881" y="116814"/>
                </a:moveTo>
                <a:lnTo>
                  <a:pt x="735545" y="116814"/>
                </a:lnTo>
                <a:lnTo>
                  <a:pt x="781080" y="141722"/>
                </a:lnTo>
                <a:lnTo>
                  <a:pt x="823317" y="171429"/>
                </a:lnTo>
                <a:lnTo>
                  <a:pt x="861894" y="205548"/>
                </a:lnTo>
                <a:lnTo>
                  <a:pt x="896444" y="243695"/>
                </a:lnTo>
                <a:lnTo>
                  <a:pt x="926604" y="285483"/>
                </a:lnTo>
                <a:lnTo>
                  <a:pt x="1008750" y="285483"/>
                </a:lnTo>
                <a:lnTo>
                  <a:pt x="983983" y="243096"/>
                </a:lnTo>
                <a:lnTo>
                  <a:pt x="958111" y="206831"/>
                </a:lnTo>
                <a:lnTo>
                  <a:pt x="929383" y="172898"/>
                </a:lnTo>
                <a:lnTo>
                  <a:pt x="897973" y="141471"/>
                </a:lnTo>
                <a:lnTo>
                  <a:pt x="868881" y="116814"/>
                </a:lnTo>
                <a:close/>
              </a:path>
            </a:pathLst>
          </a:custGeom>
          <a:solidFill>
            <a:srgbClr val="009FE2"/>
          </a:solidFill>
        </p:spPr>
        <p:txBody>
          <a:bodyPr wrap="square" lIns="0" tIns="0" rIns="0" bIns="0" rtlCol="0"/>
          <a:lstStyle/>
          <a:p>
            <a:pPr defTabSz="700559"/>
            <a:endParaRPr>
              <a:solidFill>
                <a:prstClr val="black"/>
              </a:solidFill>
            </a:endParaRPr>
          </a:p>
        </p:txBody>
      </p:sp>
      <p:sp>
        <p:nvSpPr>
          <p:cNvPr id="43" name="Объект 2"/>
          <p:cNvSpPr txBox="1">
            <a:spLocks/>
          </p:cNvSpPr>
          <p:nvPr/>
        </p:nvSpPr>
        <p:spPr>
          <a:xfrm>
            <a:off x="3463987" y="2428915"/>
            <a:ext cx="5608576" cy="1564817"/>
          </a:xfrm>
          <a:prstGeom prst="rect">
            <a:avLst/>
          </a:prstGeom>
        </p:spPr>
        <p:txBody>
          <a:bodyPr lIns="70652" tIns="35327" rIns="70652" bIns="35327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3630">
              <a:defRPr>
                <a:latin typeface="+mn-lt"/>
                <a:ea typeface="+mn-ea"/>
                <a:cs typeface="+mn-cs"/>
              </a:defRPr>
            </a:lvl2pPr>
            <a:lvl3pPr marL="907263">
              <a:defRPr>
                <a:latin typeface="+mn-lt"/>
                <a:ea typeface="+mn-ea"/>
                <a:cs typeface="+mn-cs"/>
              </a:defRPr>
            </a:lvl3pPr>
            <a:lvl4pPr marL="1360899">
              <a:defRPr>
                <a:latin typeface="+mn-lt"/>
                <a:ea typeface="+mn-ea"/>
                <a:cs typeface="+mn-cs"/>
              </a:defRPr>
            </a:lvl4pPr>
            <a:lvl5pPr marL="1814521">
              <a:defRPr>
                <a:latin typeface="+mn-lt"/>
                <a:ea typeface="+mn-ea"/>
                <a:cs typeface="+mn-cs"/>
              </a:defRPr>
            </a:lvl5pPr>
            <a:lvl6pPr marL="2268155">
              <a:defRPr>
                <a:latin typeface="+mn-lt"/>
                <a:ea typeface="+mn-ea"/>
                <a:cs typeface="+mn-cs"/>
              </a:defRPr>
            </a:lvl6pPr>
            <a:lvl7pPr marL="2721790">
              <a:defRPr>
                <a:latin typeface="+mn-lt"/>
                <a:ea typeface="+mn-ea"/>
                <a:cs typeface="+mn-cs"/>
              </a:defRPr>
            </a:lvl7pPr>
            <a:lvl8pPr marL="3175411">
              <a:defRPr>
                <a:latin typeface="+mn-lt"/>
                <a:ea typeface="+mn-ea"/>
                <a:cs typeface="+mn-cs"/>
              </a:defRPr>
            </a:lvl8pPr>
            <a:lvl9pPr marL="3629033">
              <a:defRPr>
                <a:latin typeface="+mn-lt"/>
                <a:ea typeface="+mn-ea"/>
                <a:cs typeface="+mn-cs"/>
              </a:defRPr>
            </a:lvl9pPr>
          </a:lstStyle>
          <a:p>
            <a:pPr marL="35571" defTabSz="706529">
              <a:defRPr/>
            </a:pPr>
            <a:r>
              <a:rPr lang="ru-RU" altLang="ru-RU" sz="1900" b="1" kern="0" dirty="0">
                <a:solidFill>
                  <a:srgbClr val="C00000"/>
                </a:solidFill>
                <a:latin typeface="Bookman Old Style" pitchFamily="18" charset="0"/>
              </a:rPr>
              <a:t>Региональный штаб </a:t>
            </a:r>
          </a:p>
          <a:p>
            <a:pPr marL="35571" defTabSz="706529">
              <a:defRPr/>
            </a:pPr>
            <a:r>
              <a:rPr lang="ru-RU" altLang="ru-RU" sz="1900" kern="0" dirty="0">
                <a:solidFill>
                  <a:sysClr val="windowText" lastClr="000000"/>
                </a:solidFill>
                <a:latin typeface="Bookman Old Style" pitchFamily="18" charset="0"/>
              </a:rPr>
              <a:t>ГБОУ ДО СО Самарский Дворец детского и юношеского творчества</a:t>
            </a:r>
            <a:endParaRPr lang="en-US" altLang="ru-RU" sz="1900" kern="0" dirty="0">
              <a:solidFill>
                <a:sysClr val="windowText" lastClr="000000"/>
              </a:solidFill>
              <a:latin typeface="Bookman Old Style" pitchFamily="18" charset="0"/>
            </a:endParaRPr>
          </a:p>
          <a:p>
            <a:pPr marL="35571" defTabSz="706529">
              <a:defRPr/>
            </a:pPr>
            <a:r>
              <a:rPr lang="ru-RU" altLang="ru-RU" sz="1900" kern="0" dirty="0">
                <a:solidFill>
                  <a:sysClr val="windowText" lastClr="000000"/>
                </a:solidFill>
                <a:latin typeface="Bookman Old Style" pitchFamily="18" charset="0"/>
              </a:rPr>
              <a:t>г. Самара, ул. Куйбышева, 151</a:t>
            </a:r>
          </a:p>
          <a:p>
            <a:pPr marL="35571" defTabSz="706529">
              <a:defRPr/>
            </a:pPr>
            <a:r>
              <a:rPr lang="ru-RU" altLang="ru-RU" sz="1900" kern="0" dirty="0">
                <a:solidFill>
                  <a:sysClr val="windowText" lastClr="000000"/>
                </a:solidFill>
                <a:latin typeface="Bookman Old Style" pitchFamily="18" charset="0"/>
              </a:rPr>
              <a:t>Тел. 333-55-60</a:t>
            </a:r>
          </a:p>
          <a:p>
            <a:pPr marL="35571" defTabSz="706529">
              <a:defRPr/>
            </a:pPr>
            <a:r>
              <a:rPr lang="en-US" altLang="ru-RU" sz="1900" b="1" kern="0" dirty="0">
                <a:hlinkClick r:id="rId16"/>
              </a:rPr>
              <a:t>rdshsamara@yandex.ru</a:t>
            </a:r>
            <a:endParaRPr lang="en-US" altLang="ru-RU" sz="1900" b="1" kern="0" dirty="0"/>
          </a:p>
          <a:p>
            <a:pPr algn="ctr" defTabSz="706529">
              <a:defRPr/>
            </a:pPr>
            <a:endParaRPr lang="ru-RU" altLang="ru-RU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3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0080626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1720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5" y="1"/>
            <a:ext cx="9065373" cy="504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2862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4" h="376555">
                <a:moveTo>
                  <a:pt x="14480" y="0"/>
                </a:moveTo>
                <a:lnTo>
                  <a:pt x="0" y="0"/>
                </a:lnTo>
                <a:lnTo>
                  <a:pt x="5038" y="21846"/>
                </a:lnTo>
                <a:lnTo>
                  <a:pt x="16162" y="69602"/>
                </a:lnTo>
                <a:lnTo>
                  <a:pt x="27490" y="117449"/>
                </a:lnTo>
                <a:lnTo>
                  <a:pt x="38876" y="164494"/>
                </a:lnTo>
                <a:lnTo>
                  <a:pt x="50676" y="211912"/>
                </a:lnTo>
                <a:lnTo>
                  <a:pt x="76292" y="253581"/>
                </a:lnTo>
                <a:lnTo>
                  <a:pt x="102909" y="294684"/>
                </a:lnTo>
                <a:lnTo>
                  <a:pt x="157114" y="376275"/>
                </a:lnTo>
                <a:lnTo>
                  <a:pt x="165471" y="376377"/>
                </a:lnTo>
                <a:lnTo>
                  <a:pt x="168552" y="348894"/>
                </a:lnTo>
                <a:lnTo>
                  <a:pt x="151514" y="348894"/>
                </a:lnTo>
                <a:lnTo>
                  <a:pt x="144074" y="341254"/>
                </a:lnTo>
                <a:lnTo>
                  <a:pt x="138352" y="331800"/>
                </a:lnTo>
                <a:lnTo>
                  <a:pt x="133470" y="321726"/>
                </a:lnTo>
                <a:lnTo>
                  <a:pt x="128552" y="312229"/>
                </a:lnTo>
                <a:lnTo>
                  <a:pt x="144122" y="308216"/>
                </a:lnTo>
                <a:lnTo>
                  <a:pt x="147323" y="307708"/>
                </a:lnTo>
                <a:lnTo>
                  <a:pt x="156797" y="306311"/>
                </a:lnTo>
                <a:lnTo>
                  <a:pt x="170784" y="306311"/>
                </a:lnTo>
                <a:lnTo>
                  <a:pt x="170865" y="296329"/>
                </a:lnTo>
                <a:lnTo>
                  <a:pt x="116284" y="296329"/>
                </a:lnTo>
                <a:lnTo>
                  <a:pt x="103920" y="273685"/>
                </a:lnTo>
                <a:lnTo>
                  <a:pt x="90858" y="251466"/>
                </a:lnTo>
                <a:lnTo>
                  <a:pt x="77597" y="229370"/>
                </a:lnTo>
                <a:lnTo>
                  <a:pt x="64633" y="207098"/>
                </a:lnTo>
                <a:lnTo>
                  <a:pt x="60473" y="196959"/>
                </a:lnTo>
                <a:lnTo>
                  <a:pt x="62285" y="189163"/>
                </a:lnTo>
                <a:lnTo>
                  <a:pt x="67499" y="182695"/>
                </a:lnTo>
                <a:lnTo>
                  <a:pt x="73548" y="176542"/>
                </a:lnTo>
                <a:lnTo>
                  <a:pt x="88262" y="176542"/>
                </a:lnTo>
                <a:lnTo>
                  <a:pt x="85609" y="172248"/>
                </a:lnTo>
                <a:lnTo>
                  <a:pt x="84333" y="170801"/>
                </a:lnTo>
                <a:lnTo>
                  <a:pt x="56554" y="170801"/>
                </a:lnTo>
                <a:lnTo>
                  <a:pt x="50676" y="165404"/>
                </a:lnTo>
                <a:lnTo>
                  <a:pt x="40175" y="115043"/>
                </a:lnTo>
                <a:lnTo>
                  <a:pt x="30264" y="69443"/>
                </a:lnTo>
                <a:lnTo>
                  <a:pt x="19543" y="21845"/>
                </a:lnTo>
                <a:lnTo>
                  <a:pt x="14480" y="0"/>
                </a:lnTo>
                <a:close/>
              </a:path>
              <a:path w="175894" h="376555">
                <a:moveTo>
                  <a:pt x="170784" y="306311"/>
                </a:moveTo>
                <a:lnTo>
                  <a:pt x="156797" y="306311"/>
                </a:lnTo>
                <a:lnTo>
                  <a:pt x="155662" y="316967"/>
                </a:lnTo>
                <a:lnTo>
                  <a:pt x="154284" y="327569"/>
                </a:lnTo>
                <a:lnTo>
                  <a:pt x="152841" y="338188"/>
                </a:lnTo>
                <a:lnTo>
                  <a:pt x="151514" y="348894"/>
                </a:lnTo>
                <a:lnTo>
                  <a:pt x="168552" y="348894"/>
                </a:lnTo>
                <a:lnTo>
                  <a:pt x="170588" y="330738"/>
                </a:lnTo>
                <a:lnTo>
                  <a:pt x="170784" y="306311"/>
                </a:lnTo>
                <a:close/>
              </a:path>
              <a:path w="175894" h="376555">
                <a:moveTo>
                  <a:pt x="173105" y="148844"/>
                </a:moveTo>
                <a:lnTo>
                  <a:pt x="129809" y="148844"/>
                </a:lnTo>
                <a:lnTo>
                  <a:pt x="143918" y="149663"/>
                </a:lnTo>
                <a:lnTo>
                  <a:pt x="157751" y="151498"/>
                </a:lnTo>
                <a:lnTo>
                  <a:pt x="165548" y="158780"/>
                </a:lnTo>
                <a:lnTo>
                  <a:pt x="161547" y="175945"/>
                </a:lnTo>
                <a:lnTo>
                  <a:pt x="159372" y="198042"/>
                </a:lnTo>
                <a:lnTo>
                  <a:pt x="157376" y="220137"/>
                </a:lnTo>
                <a:lnTo>
                  <a:pt x="156241" y="242291"/>
                </a:lnTo>
                <a:lnTo>
                  <a:pt x="156644" y="264566"/>
                </a:lnTo>
                <a:lnTo>
                  <a:pt x="158959" y="282541"/>
                </a:lnTo>
                <a:lnTo>
                  <a:pt x="148308" y="291992"/>
                </a:lnTo>
                <a:lnTo>
                  <a:pt x="131736" y="295670"/>
                </a:lnTo>
                <a:lnTo>
                  <a:pt x="116284" y="296329"/>
                </a:lnTo>
                <a:lnTo>
                  <a:pt x="170865" y="296329"/>
                </a:lnTo>
                <a:lnTo>
                  <a:pt x="170772" y="264566"/>
                </a:lnTo>
                <a:lnTo>
                  <a:pt x="170536" y="238788"/>
                </a:lnTo>
                <a:lnTo>
                  <a:pt x="173281" y="192963"/>
                </a:lnTo>
                <a:lnTo>
                  <a:pt x="175330" y="173377"/>
                </a:lnTo>
                <a:lnTo>
                  <a:pt x="174031" y="153906"/>
                </a:lnTo>
                <a:lnTo>
                  <a:pt x="173105" y="148844"/>
                </a:lnTo>
                <a:close/>
              </a:path>
              <a:path w="175894" h="376555">
                <a:moveTo>
                  <a:pt x="88262" y="176542"/>
                </a:moveTo>
                <a:lnTo>
                  <a:pt x="73548" y="176542"/>
                </a:lnTo>
                <a:lnTo>
                  <a:pt x="84198" y="182312"/>
                </a:lnTo>
                <a:lnTo>
                  <a:pt x="92308" y="191306"/>
                </a:lnTo>
                <a:lnTo>
                  <a:pt x="99896" y="201138"/>
                </a:lnTo>
                <a:lnTo>
                  <a:pt x="108981" y="209423"/>
                </a:lnTo>
                <a:lnTo>
                  <a:pt x="110512" y="192963"/>
                </a:lnTo>
                <a:lnTo>
                  <a:pt x="111510" y="185839"/>
                </a:lnTo>
                <a:lnTo>
                  <a:pt x="99964" y="185839"/>
                </a:lnTo>
                <a:lnTo>
                  <a:pt x="93639" y="183388"/>
                </a:lnTo>
                <a:lnTo>
                  <a:pt x="89331" y="178273"/>
                </a:lnTo>
                <a:lnTo>
                  <a:pt x="88262" y="176542"/>
                </a:lnTo>
                <a:close/>
              </a:path>
              <a:path w="175894" h="376555">
                <a:moveTo>
                  <a:pt x="67868" y="0"/>
                </a:moveTo>
                <a:lnTo>
                  <a:pt x="51478" y="0"/>
                </a:lnTo>
                <a:lnTo>
                  <a:pt x="59245" y="29749"/>
                </a:lnTo>
                <a:lnTo>
                  <a:pt x="86285" y="133837"/>
                </a:lnTo>
                <a:lnTo>
                  <a:pt x="99964" y="185839"/>
                </a:lnTo>
                <a:lnTo>
                  <a:pt x="111510" y="185839"/>
                </a:lnTo>
                <a:lnTo>
                  <a:pt x="112856" y="176237"/>
                </a:lnTo>
                <a:lnTo>
                  <a:pt x="118474" y="160938"/>
                </a:lnTo>
                <a:lnTo>
                  <a:pt x="126179" y="152717"/>
                </a:lnTo>
                <a:lnTo>
                  <a:pt x="106098" y="152717"/>
                </a:lnTo>
                <a:lnTo>
                  <a:pt x="67868" y="0"/>
                </a:lnTo>
                <a:close/>
              </a:path>
              <a:path w="175894" h="376555">
                <a:moveTo>
                  <a:pt x="81041" y="167068"/>
                </a:moveTo>
                <a:lnTo>
                  <a:pt x="72912" y="167372"/>
                </a:lnTo>
                <a:lnTo>
                  <a:pt x="64358" y="170037"/>
                </a:lnTo>
                <a:lnTo>
                  <a:pt x="56554" y="170801"/>
                </a:lnTo>
                <a:lnTo>
                  <a:pt x="84333" y="170801"/>
                </a:lnTo>
                <a:lnTo>
                  <a:pt x="81041" y="167068"/>
                </a:lnTo>
                <a:close/>
              </a:path>
              <a:path w="175894" h="376555">
                <a:moveTo>
                  <a:pt x="131087" y="135693"/>
                </a:moveTo>
                <a:lnTo>
                  <a:pt x="121948" y="139407"/>
                </a:lnTo>
                <a:lnTo>
                  <a:pt x="114085" y="146065"/>
                </a:lnTo>
                <a:lnTo>
                  <a:pt x="106098" y="152717"/>
                </a:lnTo>
                <a:lnTo>
                  <a:pt x="126179" y="152717"/>
                </a:lnTo>
                <a:lnTo>
                  <a:pt x="129809" y="148844"/>
                </a:lnTo>
                <a:lnTo>
                  <a:pt x="173105" y="148844"/>
                </a:lnTo>
                <a:lnTo>
                  <a:pt x="172099" y="143344"/>
                </a:lnTo>
                <a:lnTo>
                  <a:pt x="161445" y="143344"/>
                </a:lnTo>
                <a:lnTo>
                  <a:pt x="153000" y="142582"/>
                </a:lnTo>
                <a:lnTo>
                  <a:pt x="151505" y="137871"/>
                </a:lnTo>
                <a:lnTo>
                  <a:pt x="142903" y="137871"/>
                </a:lnTo>
                <a:lnTo>
                  <a:pt x="131087" y="135693"/>
                </a:lnTo>
                <a:close/>
              </a:path>
              <a:path w="175894" h="376555">
                <a:moveTo>
                  <a:pt x="138192" y="0"/>
                </a:moveTo>
                <a:lnTo>
                  <a:pt x="125014" y="0"/>
                </a:lnTo>
                <a:lnTo>
                  <a:pt x="136429" y="43760"/>
                </a:lnTo>
                <a:lnTo>
                  <a:pt x="149210" y="93475"/>
                </a:lnTo>
                <a:lnTo>
                  <a:pt x="161445" y="143344"/>
                </a:lnTo>
                <a:lnTo>
                  <a:pt x="172099" y="143344"/>
                </a:lnTo>
                <a:lnTo>
                  <a:pt x="170502" y="134619"/>
                </a:lnTo>
                <a:lnTo>
                  <a:pt x="165738" y="115043"/>
                </a:lnTo>
                <a:lnTo>
                  <a:pt x="154696" y="68060"/>
                </a:lnTo>
                <a:lnTo>
                  <a:pt x="143253" y="20593"/>
                </a:lnTo>
                <a:lnTo>
                  <a:pt x="138192" y="0"/>
                </a:lnTo>
                <a:close/>
              </a:path>
              <a:path w="175894" h="376555">
                <a:moveTo>
                  <a:pt x="114275" y="0"/>
                </a:moveTo>
                <a:lnTo>
                  <a:pt x="105246" y="0"/>
                </a:lnTo>
                <a:lnTo>
                  <a:pt x="106885" y="5821"/>
                </a:lnTo>
                <a:lnTo>
                  <a:pt x="116284" y="49161"/>
                </a:lnTo>
                <a:lnTo>
                  <a:pt x="124267" y="70953"/>
                </a:lnTo>
                <a:lnTo>
                  <a:pt x="131989" y="92825"/>
                </a:lnTo>
                <a:lnTo>
                  <a:pt x="138513" y="115043"/>
                </a:lnTo>
                <a:lnTo>
                  <a:pt x="142903" y="137871"/>
                </a:lnTo>
                <a:lnTo>
                  <a:pt x="151505" y="137871"/>
                </a:lnTo>
                <a:lnTo>
                  <a:pt x="136713" y="91228"/>
                </a:lnTo>
                <a:lnTo>
                  <a:pt x="123198" y="39128"/>
                </a:lnTo>
                <a:lnTo>
                  <a:pt x="114275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3967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5" h="376555">
                <a:moveTo>
                  <a:pt x="14461" y="0"/>
                </a:moveTo>
                <a:lnTo>
                  <a:pt x="0" y="0"/>
                </a:lnTo>
                <a:lnTo>
                  <a:pt x="5037" y="21846"/>
                </a:lnTo>
                <a:lnTo>
                  <a:pt x="16159" y="69602"/>
                </a:lnTo>
                <a:lnTo>
                  <a:pt x="27483" y="117449"/>
                </a:lnTo>
                <a:lnTo>
                  <a:pt x="38863" y="164494"/>
                </a:lnTo>
                <a:lnTo>
                  <a:pt x="50656" y="211912"/>
                </a:lnTo>
                <a:lnTo>
                  <a:pt x="76279" y="253581"/>
                </a:lnTo>
                <a:lnTo>
                  <a:pt x="102900" y="294684"/>
                </a:lnTo>
                <a:lnTo>
                  <a:pt x="157107" y="376275"/>
                </a:lnTo>
                <a:lnTo>
                  <a:pt x="165477" y="376377"/>
                </a:lnTo>
                <a:lnTo>
                  <a:pt x="168554" y="348894"/>
                </a:lnTo>
                <a:lnTo>
                  <a:pt x="151494" y="348894"/>
                </a:lnTo>
                <a:lnTo>
                  <a:pt x="144060" y="341254"/>
                </a:lnTo>
                <a:lnTo>
                  <a:pt x="138340" y="331800"/>
                </a:lnTo>
                <a:lnTo>
                  <a:pt x="133463" y="321726"/>
                </a:lnTo>
                <a:lnTo>
                  <a:pt x="128558" y="312229"/>
                </a:lnTo>
                <a:lnTo>
                  <a:pt x="144115" y="308216"/>
                </a:lnTo>
                <a:lnTo>
                  <a:pt x="147303" y="307708"/>
                </a:lnTo>
                <a:lnTo>
                  <a:pt x="156777" y="306311"/>
                </a:lnTo>
                <a:lnTo>
                  <a:pt x="170782" y="306311"/>
                </a:lnTo>
                <a:lnTo>
                  <a:pt x="170861" y="296329"/>
                </a:lnTo>
                <a:lnTo>
                  <a:pt x="116264" y="296329"/>
                </a:lnTo>
                <a:lnTo>
                  <a:pt x="103909" y="273685"/>
                </a:lnTo>
                <a:lnTo>
                  <a:pt x="90854" y="251466"/>
                </a:lnTo>
                <a:lnTo>
                  <a:pt x="77595" y="229370"/>
                </a:lnTo>
                <a:lnTo>
                  <a:pt x="64626" y="207098"/>
                </a:lnTo>
                <a:lnTo>
                  <a:pt x="60473" y="196959"/>
                </a:lnTo>
                <a:lnTo>
                  <a:pt x="62287" y="189163"/>
                </a:lnTo>
                <a:lnTo>
                  <a:pt x="67499" y="182695"/>
                </a:lnTo>
                <a:lnTo>
                  <a:pt x="73541" y="176542"/>
                </a:lnTo>
                <a:lnTo>
                  <a:pt x="88244" y="176542"/>
                </a:lnTo>
                <a:lnTo>
                  <a:pt x="85589" y="172248"/>
                </a:lnTo>
                <a:lnTo>
                  <a:pt x="84313" y="170801"/>
                </a:lnTo>
                <a:lnTo>
                  <a:pt x="56535" y="170801"/>
                </a:lnTo>
                <a:lnTo>
                  <a:pt x="50656" y="165404"/>
                </a:lnTo>
                <a:lnTo>
                  <a:pt x="40156" y="115043"/>
                </a:lnTo>
                <a:lnTo>
                  <a:pt x="30244" y="69443"/>
                </a:lnTo>
                <a:lnTo>
                  <a:pt x="19524" y="21845"/>
                </a:lnTo>
                <a:lnTo>
                  <a:pt x="14461" y="0"/>
                </a:lnTo>
                <a:close/>
              </a:path>
              <a:path w="175895" h="376555">
                <a:moveTo>
                  <a:pt x="170782" y="306311"/>
                </a:moveTo>
                <a:lnTo>
                  <a:pt x="156777" y="306311"/>
                </a:lnTo>
                <a:lnTo>
                  <a:pt x="155650" y="316967"/>
                </a:lnTo>
                <a:lnTo>
                  <a:pt x="154274" y="327569"/>
                </a:lnTo>
                <a:lnTo>
                  <a:pt x="152828" y="338188"/>
                </a:lnTo>
                <a:lnTo>
                  <a:pt x="151494" y="348894"/>
                </a:lnTo>
                <a:lnTo>
                  <a:pt x="168554" y="348894"/>
                </a:lnTo>
                <a:lnTo>
                  <a:pt x="170587" y="330738"/>
                </a:lnTo>
                <a:lnTo>
                  <a:pt x="170782" y="306311"/>
                </a:lnTo>
                <a:close/>
              </a:path>
              <a:path w="175895" h="376555">
                <a:moveTo>
                  <a:pt x="173101" y="148844"/>
                </a:moveTo>
                <a:lnTo>
                  <a:pt x="129802" y="148844"/>
                </a:lnTo>
                <a:lnTo>
                  <a:pt x="143904" y="149663"/>
                </a:lnTo>
                <a:lnTo>
                  <a:pt x="157736" y="151498"/>
                </a:lnTo>
                <a:lnTo>
                  <a:pt x="165539" y="158780"/>
                </a:lnTo>
                <a:lnTo>
                  <a:pt x="161552" y="175945"/>
                </a:lnTo>
                <a:lnTo>
                  <a:pt x="159370" y="198042"/>
                </a:lnTo>
                <a:lnTo>
                  <a:pt x="157371" y="220137"/>
                </a:lnTo>
                <a:lnTo>
                  <a:pt x="156234" y="242291"/>
                </a:lnTo>
                <a:lnTo>
                  <a:pt x="156637" y="264566"/>
                </a:lnTo>
                <a:lnTo>
                  <a:pt x="158955" y="282541"/>
                </a:lnTo>
                <a:lnTo>
                  <a:pt x="148300" y="291992"/>
                </a:lnTo>
                <a:lnTo>
                  <a:pt x="131720" y="295670"/>
                </a:lnTo>
                <a:lnTo>
                  <a:pt x="116264" y="296329"/>
                </a:lnTo>
                <a:lnTo>
                  <a:pt x="170861" y="296329"/>
                </a:lnTo>
                <a:lnTo>
                  <a:pt x="170769" y="264566"/>
                </a:lnTo>
                <a:lnTo>
                  <a:pt x="170534" y="238788"/>
                </a:lnTo>
                <a:lnTo>
                  <a:pt x="173287" y="192963"/>
                </a:lnTo>
                <a:lnTo>
                  <a:pt x="175330" y="173377"/>
                </a:lnTo>
                <a:lnTo>
                  <a:pt x="174028" y="153906"/>
                </a:lnTo>
                <a:lnTo>
                  <a:pt x="173101" y="148844"/>
                </a:lnTo>
                <a:close/>
              </a:path>
              <a:path w="175895" h="376555">
                <a:moveTo>
                  <a:pt x="88244" y="176542"/>
                </a:moveTo>
                <a:lnTo>
                  <a:pt x="73541" y="176542"/>
                </a:lnTo>
                <a:lnTo>
                  <a:pt x="84194" y="182312"/>
                </a:lnTo>
                <a:lnTo>
                  <a:pt x="92299" y="191306"/>
                </a:lnTo>
                <a:lnTo>
                  <a:pt x="99880" y="201138"/>
                </a:lnTo>
                <a:lnTo>
                  <a:pt x="108962" y="209423"/>
                </a:lnTo>
                <a:lnTo>
                  <a:pt x="110492" y="192963"/>
                </a:lnTo>
                <a:lnTo>
                  <a:pt x="111491" y="185839"/>
                </a:lnTo>
                <a:lnTo>
                  <a:pt x="99957" y="185839"/>
                </a:lnTo>
                <a:lnTo>
                  <a:pt x="93625" y="183388"/>
                </a:lnTo>
                <a:lnTo>
                  <a:pt x="89313" y="178273"/>
                </a:lnTo>
                <a:lnTo>
                  <a:pt x="88244" y="176542"/>
                </a:lnTo>
                <a:close/>
              </a:path>
              <a:path w="175895" h="376555">
                <a:moveTo>
                  <a:pt x="67858" y="0"/>
                </a:moveTo>
                <a:lnTo>
                  <a:pt x="51462" y="0"/>
                </a:lnTo>
                <a:lnTo>
                  <a:pt x="59229" y="29749"/>
                </a:lnTo>
                <a:lnTo>
                  <a:pt x="72735" y="81797"/>
                </a:lnTo>
                <a:lnTo>
                  <a:pt x="86274" y="133837"/>
                </a:lnTo>
                <a:lnTo>
                  <a:pt x="99957" y="185839"/>
                </a:lnTo>
                <a:lnTo>
                  <a:pt x="111491" y="185839"/>
                </a:lnTo>
                <a:lnTo>
                  <a:pt x="112838" y="176237"/>
                </a:lnTo>
                <a:lnTo>
                  <a:pt x="118459" y="160938"/>
                </a:lnTo>
                <a:lnTo>
                  <a:pt x="126169" y="152717"/>
                </a:lnTo>
                <a:lnTo>
                  <a:pt x="106079" y="152717"/>
                </a:lnTo>
                <a:lnTo>
                  <a:pt x="67858" y="0"/>
                </a:lnTo>
                <a:close/>
              </a:path>
              <a:path w="175895" h="376555">
                <a:moveTo>
                  <a:pt x="81022" y="167068"/>
                </a:moveTo>
                <a:lnTo>
                  <a:pt x="72893" y="167372"/>
                </a:lnTo>
                <a:lnTo>
                  <a:pt x="64338" y="170037"/>
                </a:lnTo>
                <a:lnTo>
                  <a:pt x="56535" y="170801"/>
                </a:lnTo>
                <a:lnTo>
                  <a:pt x="84313" y="170801"/>
                </a:lnTo>
                <a:lnTo>
                  <a:pt x="81022" y="167068"/>
                </a:lnTo>
                <a:close/>
              </a:path>
              <a:path w="175895" h="376555">
                <a:moveTo>
                  <a:pt x="131073" y="135693"/>
                </a:moveTo>
                <a:lnTo>
                  <a:pt x="121930" y="139407"/>
                </a:lnTo>
                <a:lnTo>
                  <a:pt x="114066" y="146065"/>
                </a:lnTo>
                <a:lnTo>
                  <a:pt x="106079" y="152717"/>
                </a:lnTo>
                <a:lnTo>
                  <a:pt x="126169" y="152717"/>
                </a:lnTo>
                <a:lnTo>
                  <a:pt x="129802" y="148844"/>
                </a:lnTo>
                <a:lnTo>
                  <a:pt x="173101" y="148844"/>
                </a:lnTo>
                <a:lnTo>
                  <a:pt x="172094" y="143344"/>
                </a:lnTo>
                <a:lnTo>
                  <a:pt x="161451" y="143344"/>
                </a:lnTo>
                <a:lnTo>
                  <a:pt x="153005" y="142582"/>
                </a:lnTo>
                <a:lnTo>
                  <a:pt x="151510" y="137871"/>
                </a:lnTo>
                <a:lnTo>
                  <a:pt x="142896" y="137871"/>
                </a:lnTo>
                <a:lnTo>
                  <a:pt x="131073" y="135693"/>
                </a:lnTo>
                <a:close/>
              </a:path>
              <a:path w="175895" h="376555">
                <a:moveTo>
                  <a:pt x="138175" y="0"/>
                </a:moveTo>
                <a:lnTo>
                  <a:pt x="125004" y="0"/>
                </a:lnTo>
                <a:lnTo>
                  <a:pt x="136423" y="43760"/>
                </a:lnTo>
                <a:lnTo>
                  <a:pt x="149210" y="93475"/>
                </a:lnTo>
                <a:lnTo>
                  <a:pt x="161451" y="143344"/>
                </a:lnTo>
                <a:lnTo>
                  <a:pt x="172094" y="143344"/>
                </a:lnTo>
                <a:lnTo>
                  <a:pt x="170496" y="134619"/>
                </a:lnTo>
                <a:lnTo>
                  <a:pt x="165718" y="115043"/>
                </a:lnTo>
                <a:lnTo>
                  <a:pt x="154677" y="68060"/>
                </a:lnTo>
                <a:lnTo>
                  <a:pt x="143235" y="20593"/>
                </a:lnTo>
                <a:lnTo>
                  <a:pt x="138175" y="0"/>
                </a:lnTo>
                <a:close/>
              </a:path>
              <a:path w="175895" h="376555">
                <a:moveTo>
                  <a:pt x="114270" y="0"/>
                </a:moveTo>
                <a:lnTo>
                  <a:pt x="105237" y="0"/>
                </a:lnTo>
                <a:lnTo>
                  <a:pt x="106875" y="5821"/>
                </a:lnTo>
                <a:lnTo>
                  <a:pt x="116264" y="49161"/>
                </a:lnTo>
                <a:lnTo>
                  <a:pt x="124258" y="70953"/>
                </a:lnTo>
                <a:lnTo>
                  <a:pt x="131980" y="92825"/>
                </a:lnTo>
                <a:lnTo>
                  <a:pt x="138502" y="115043"/>
                </a:lnTo>
                <a:lnTo>
                  <a:pt x="142896" y="137871"/>
                </a:lnTo>
                <a:lnTo>
                  <a:pt x="151510" y="137871"/>
                </a:lnTo>
                <a:lnTo>
                  <a:pt x="136709" y="91228"/>
                </a:lnTo>
                <a:lnTo>
                  <a:pt x="123192" y="39128"/>
                </a:lnTo>
                <a:lnTo>
                  <a:pt x="114270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9071485" cy="5046554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FEFE">
              <a:alpha val="70999"/>
            </a:srgbClr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3746" y="5027952"/>
            <a:ext cx="27420" cy="1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8512" y="5021293"/>
            <a:ext cx="160778" cy="25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6026" y="4763910"/>
            <a:ext cx="1058227" cy="2839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6475" y="4216202"/>
            <a:ext cx="922854" cy="8050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044201"/>
            <a:ext cx="1231961" cy="533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" y="4190656"/>
            <a:ext cx="725697" cy="855787"/>
          </a:xfrm>
          <a:custGeom>
            <a:avLst/>
            <a:gdLst/>
            <a:ahLst/>
            <a:cxnLst/>
            <a:rect l="l" t="t" r="r" b="b"/>
            <a:pathLst>
              <a:path w="855344" h="1282065">
                <a:moveTo>
                  <a:pt x="0" y="0"/>
                </a:moveTo>
                <a:lnTo>
                  <a:pt x="0" y="1281928"/>
                </a:lnTo>
                <a:lnTo>
                  <a:pt x="841255" y="1281928"/>
                </a:lnTo>
                <a:lnTo>
                  <a:pt x="854787" y="1254374"/>
                </a:lnTo>
                <a:lnTo>
                  <a:pt x="0" y="0"/>
                </a:lnTo>
                <a:close/>
              </a:path>
            </a:pathLst>
          </a:custGeom>
          <a:solidFill>
            <a:srgbClr val="C62122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" y="4093439"/>
            <a:ext cx="1006443" cy="9345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5260" y="4577482"/>
            <a:ext cx="1204108" cy="469220"/>
          </a:xfrm>
          <a:custGeom>
            <a:avLst/>
            <a:gdLst/>
            <a:ahLst/>
            <a:cxnLst/>
            <a:rect l="l" t="t" r="r" b="b"/>
            <a:pathLst>
              <a:path w="1419225" h="702945">
                <a:moveTo>
                  <a:pt x="331452" y="0"/>
                </a:moveTo>
                <a:lnTo>
                  <a:pt x="0" y="674899"/>
                </a:lnTo>
                <a:lnTo>
                  <a:pt x="18775" y="702453"/>
                </a:lnTo>
                <a:lnTo>
                  <a:pt x="1229691" y="702453"/>
                </a:lnTo>
                <a:lnTo>
                  <a:pt x="1419181" y="664919"/>
                </a:lnTo>
                <a:lnTo>
                  <a:pt x="331452" y="0"/>
                </a:lnTo>
                <a:close/>
              </a:path>
            </a:pathLst>
          </a:custGeom>
          <a:solidFill>
            <a:srgbClr val="C52122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84195" y="4855532"/>
            <a:ext cx="565045" cy="1908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30952" y="4782554"/>
            <a:ext cx="886406" cy="2390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81349" y="4782548"/>
            <a:ext cx="616053" cy="2638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80367" y="5021565"/>
            <a:ext cx="134325" cy="247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" y="3859102"/>
            <a:ext cx="3457572" cy="11872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61795" y="9"/>
            <a:ext cx="1157237" cy="901140"/>
          </a:xfrm>
          <a:custGeom>
            <a:avLst/>
            <a:gdLst/>
            <a:ahLst/>
            <a:cxnLst/>
            <a:rect l="l" t="t" r="r" b="b"/>
            <a:pathLst>
              <a:path w="1363979" h="1350010">
                <a:moveTo>
                  <a:pt x="1363662" y="0"/>
                </a:moveTo>
                <a:lnTo>
                  <a:pt x="0" y="0"/>
                </a:lnTo>
                <a:lnTo>
                  <a:pt x="1098422" y="1349705"/>
                </a:lnTo>
                <a:lnTo>
                  <a:pt x="136366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93728" y="175586"/>
            <a:ext cx="1451934" cy="727355"/>
          </a:xfrm>
          <a:custGeom>
            <a:avLst/>
            <a:gdLst/>
            <a:ahLst/>
            <a:cxnLst/>
            <a:rect l="l" t="t" r="r" b="b"/>
            <a:pathLst>
              <a:path w="1711325" h="1089660">
                <a:moveTo>
                  <a:pt x="824433" y="0"/>
                </a:moveTo>
                <a:lnTo>
                  <a:pt x="0" y="1086688"/>
                </a:lnTo>
                <a:lnTo>
                  <a:pt x="1711096" y="1089507"/>
                </a:lnTo>
                <a:lnTo>
                  <a:pt x="824433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45468" y="23"/>
            <a:ext cx="325912" cy="9028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93728" y="9"/>
            <a:ext cx="699838" cy="901140"/>
          </a:xfrm>
          <a:custGeom>
            <a:avLst/>
            <a:gdLst/>
            <a:ahLst/>
            <a:cxnLst/>
            <a:rect l="l" t="t" r="r" b="b"/>
            <a:pathLst>
              <a:path w="824865" h="1350010">
                <a:moveTo>
                  <a:pt x="610349" y="0"/>
                </a:moveTo>
                <a:lnTo>
                  <a:pt x="265239" y="0"/>
                </a:lnTo>
                <a:lnTo>
                  <a:pt x="0" y="1349705"/>
                </a:lnTo>
                <a:lnTo>
                  <a:pt x="824433" y="263016"/>
                </a:lnTo>
                <a:lnTo>
                  <a:pt x="610349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93201" y="31"/>
            <a:ext cx="977833" cy="902835"/>
          </a:xfrm>
          <a:custGeom>
            <a:avLst/>
            <a:gdLst/>
            <a:ahLst/>
            <a:cxnLst/>
            <a:rect l="l" t="t" r="r" b="b"/>
            <a:pathLst>
              <a:path w="1152525" h="1352550">
                <a:moveTo>
                  <a:pt x="1152474" y="0"/>
                </a:moveTo>
                <a:lnTo>
                  <a:pt x="199555" y="0"/>
                </a:lnTo>
                <a:lnTo>
                  <a:pt x="0" y="263016"/>
                </a:lnTo>
                <a:lnTo>
                  <a:pt x="886663" y="1352524"/>
                </a:lnTo>
                <a:lnTo>
                  <a:pt x="1152474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11563" y="11"/>
            <a:ext cx="351265" cy="175905"/>
          </a:xfrm>
          <a:custGeom>
            <a:avLst/>
            <a:gdLst/>
            <a:ahLst/>
            <a:cxnLst/>
            <a:rect l="l" t="t" r="r" b="b"/>
            <a:pathLst>
              <a:path w="414020" h="263525">
                <a:moveTo>
                  <a:pt x="413638" y="0"/>
                </a:moveTo>
                <a:lnTo>
                  <a:pt x="0" y="0"/>
                </a:lnTo>
                <a:lnTo>
                  <a:pt x="214096" y="263016"/>
                </a:lnTo>
                <a:lnTo>
                  <a:pt x="41363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75294" y="583088"/>
            <a:ext cx="396520" cy="733713"/>
          </a:xfrm>
          <a:custGeom>
            <a:avLst/>
            <a:gdLst/>
            <a:ahLst/>
            <a:cxnLst/>
            <a:rect l="l" t="t" r="r" b="b"/>
            <a:pathLst>
              <a:path w="467359" h="1099185">
                <a:moveTo>
                  <a:pt x="466852" y="0"/>
                </a:moveTo>
                <a:lnTo>
                  <a:pt x="0" y="1098969"/>
                </a:lnTo>
                <a:lnTo>
                  <a:pt x="466852" y="957476"/>
                </a:lnTo>
                <a:lnTo>
                  <a:pt x="46685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675294" y="1316666"/>
            <a:ext cx="396520" cy="587055"/>
          </a:xfrm>
          <a:custGeom>
            <a:avLst/>
            <a:gdLst/>
            <a:ahLst/>
            <a:cxnLst/>
            <a:rect l="l" t="t" r="r" b="b"/>
            <a:pathLst>
              <a:path w="467359" h="879475">
                <a:moveTo>
                  <a:pt x="0" y="0"/>
                </a:moveTo>
                <a:lnTo>
                  <a:pt x="466852" y="878940"/>
                </a:lnTo>
                <a:lnTo>
                  <a:pt x="466852" y="74576"/>
                </a:lnTo>
                <a:lnTo>
                  <a:pt x="0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675294" y="1222210"/>
            <a:ext cx="396520" cy="144539"/>
          </a:xfrm>
          <a:custGeom>
            <a:avLst/>
            <a:gdLst/>
            <a:ahLst/>
            <a:cxnLst/>
            <a:rect l="l" t="t" r="r" b="b"/>
            <a:pathLst>
              <a:path w="467359" h="216535">
                <a:moveTo>
                  <a:pt x="466852" y="0"/>
                </a:moveTo>
                <a:lnTo>
                  <a:pt x="0" y="141492"/>
                </a:lnTo>
                <a:lnTo>
                  <a:pt x="466852" y="216080"/>
                </a:lnTo>
                <a:lnTo>
                  <a:pt x="466852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90317" y="73387"/>
            <a:ext cx="195027" cy="1474208"/>
          </a:xfrm>
          <a:custGeom>
            <a:avLst/>
            <a:gdLst/>
            <a:ahLst/>
            <a:cxnLst/>
            <a:rect l="l" t="t" r="r" b="b"/>
            <a:pathLst>
              <a:path w="229870" h="2208530">
                <a:moveTo>
                  <a:pt x="166750" y="1336281"/>
                </a:moveTo>
                <a:lnTo>
                  <a:pt x="166484" y="1336954"/>
                </a:lnTo>
                <a:lnTo>
                  <a:pt x="164287" y="1340535"/>
                </a:lnTo>
                <a:lnTo>
                  <a:pt x="166750" y="1340713"/>
                </a:lnTo>
                <a:lnTo>
                  <a:pt x="167030" y="1340027"/>
                </a:lnTo>
                <a:lnTo>
                  <a:pt x="169240" y="1336446"/>
                </a:lnTo>
                <a:lnTo>
                  <a:pt x="166750" y="1336281"/>
                </a:lnTo>
                <a:close/>
              </a:path>
              <a:path w="229870" h="2208530">
                <a:moveTo>
                  <a:pt x="46850" y="1332966"/>
                </a:moveTo>
                <a:lnTo>
                  <a:pt x="42849" y="1332966"/>
                </a:lnTo>
                <a:lnTo>
                  <a:pt x="42849" y="1337386"/>
                </a:lnTo>
                <a:lnTo>
                  <a:pt x="45186" y="1337005"/>
                </a:lnTo>
                <a:lnTo>
                  <a:pt x="47536" y="1336662"/>
                </a:lnTo>
                <a:lnTo>
                  <a:pt x="46850" y="1332966"/>
                </a:lnTo>
                <a:close/>
              </a:path>
              <a:path w="229870" h="2208530">
                <a:moveTo>
                  <a:pt x="168871" y="1294155"/>
                </a:moveTo>
                <a:lnTo>
                  <a:pt x="168757" y="1301978"/>
                </a:lnTo>
                <a:lnTo>
                  <a:pt x="171767" y="1302016"/>
                </a:lnTo>
                <a:lnTo>
                  <a:pt x="172402" y="1299705"/>
                </a:lnTo>
                <a:lnTo>
                  <a:pt x="174396" y="1297101"/>
                </a:lnTo>
                <a:lnTo>
                  <a:pt x="172770" y="1295387"/>
                </a:lnTo>
                <a:lnTo>
                  <a:pt x="168871" y="1294155"/>
                </a:lnTo>
                <a:close/>
              </a:path>
              <a:path w="229870" h="2208530">
                <a:moveTo>
                  <a:pt x="96405" y="1389799"/>
                </a:moveTo>
                <a:lnTo>
                  <a:pt x="92824" y="1390446"/>
                </a:lnTo>
                <a:lnTo>
                  <a:pt x="92417" y="1394180"/>
                </a:lnTo>
                <a:lnTo>
                  <a:pt x="94526" y="1395158"/>
                </a:lnTo>
                <a:lnTo>
                  <a:pt x="95808" y="1397063"/>
                </a:lnTo>
                <a:lnTo>
                  <a:pt x="95846" y="1393723"/>
                </a:lnTo>
                <a:lnTo>
                  <a:pt x="96405" y="1389799"/>
                </a:lnTo>
                <a:close/>
              </a:path>
              <a:path w="229870" h="2208530">
                <a:moveTo>
                  <a:pt x="57802" y="1383631"/>
                </a:moveTo>
                <a:lnTo>
                  <a:pt x="56679" y="1385676"/>
                </a:lnTo>
                <a:lnTo>
                  <a:pt x="57873" y="1390446"/>
                </a:lnTo>
                <a:lnTo>
                  <a:pt x="58961" y="1384994"/>
                </a:lnTo>
                <a:lnTo>
                  <a:pt x="57802" y="1383631"/>
                </a:lnTo>
                <a:close/>
              </a:path>
              <a:path w="229870" h="2208530">
                <a:moveTo>
                  <a:pt x="166750" y="1393761"/>
                </a:moveTo>
                <a:lnTo>
                  <a:pt x="166992" y="1395704"/>
                </a:lnTo>
                <a:lnTo>
                  <a:pt x="165785" y="1399286"/>
                </a:lnTo>
                <a:lnTo>
                  <a:pt x="168757" y="1398181"/>
                </a:lnTo>
                <a:lnTo>
                  <a:pt x="169049" y="1395653"/>
                </a:lnTo>
                <a:lnTo>
                  <a:pt x="168554" y="1394028"/>
                </a:lnTo>
                <a:lnTo>
                  <a:pt x="166750" y="1393761"/>
                </a:lnTo>
                <a:close/>
              </a:path>
              <a:path w="229870" h="2208530">
                <a:moveTo>
                  <a:pt x="108115" y="1359154"/>
                </a:moveTo>
                <a:lnTo>
                  <a:pt x="105803" y="1359484"/>
                </a:lnTo>
                <a:lnTo>
                  <a:pt x="106133" y="1362087"/>
                </a:lnTo>
                <a:lnTo>
                  <a:pt x="106819" y="1364259"/>
                </a:lnTo>
                <a:lnTo>
                  <a:pt x="108813" y="1365008"/>
                </a:lnTo>
                <a:lnTo>
                  <a:pt x="108813" y="1362824"/>
                </a:lnTo>
                <a:lnTo>
                  <a:pt x="111351" y="1362824"/>
                </a:lnTo>
                <a:lnTo>
                  <a:pt x="110807" y="1360601"/>
                </a:lnTo>
                <a:lnTo>
                  <a:pt x="109664" y="1359674"/>
                </a:lnTo>
                <a:lnTo>
                  <a:pt x="108115" y="1359154"/>
                </a:lnTo>
                <a:close/>
              </a:path>
              <a:path w="229870" h="2208530">
                <a:moveTo>
                  <a:pt x="111351" y="1362824"/>
                </a:moveTo>
                <a:lnTo>
                  <a:pt x="108813" y="1362824"/>
                </a:lnTo>
                <a:lnTo>
                  <a:pt x="111544" y="1363611"/>
                </a:lnTo>
                <a:lnTo>
                  <a:pt x="111351" y="1362824"/>
                </a:lnTo>
                <a:close/>
              </a:path>
              <a:path w="229870" h="2208530">
                <a:moveTo>
                  <a:pt x="41846" y="1344015"/>
                </a:moveTo>
                <a:lnTo>
                  <a:pt x="41021" y="1345298"/>
                </a:lnTo>
                <a:lnTo>
                  <a:pt x="40538" y="1346974"/>
                </a:lnTo>
                <a:lnTo>
                  <a:pt x="40868" y="1349540"/>
                </a:lnTo>
                <a:lnTo>
                  <a:pt x="44894" y="1350200"/>
                </a:lnTo>
                <a:lnTo>
                  <a:pt x="44043" y="1345006"/>
                </a:lnTo>
                <a:lnTo>
                  <a:pt x="41846" y="1344015"/>
                </a:lnTo>
                <a:close/>
              </a:path>
              <a:path w="229870" h="2208530">
                <a:moveTo>
                  <a:pt x="125806" y="1362824"/>
                </a:moveTo>
                <a:lnTo>
                  <a:pt x="125806" y="1365008"/>
                </a:lnTo>
                <a:lnTo>
                  <a:pt x="129463" y="1366100"/>
                </a:lnTo>
                <a:lnTo>
                  <a:pt x="130164" y="1363611"/>
                </a:lnTo>
                <a:lnTo>
                  <a:pt x="128536" y="1363611"/>
                </a:lnTo>
                <a:lnTo>
                  <a:pt x="125806" y="1362824"/>
                </a:lnTo>
                <a:close/>
              </a:path>
              <a:path w="229870" h="2208530">
                <a:moveTo>
                  <a:pt x="127800" y="1360601"/>
                </a:moveTo>
                <a:lnTo>
                  <a:pt x="128536" y="1363611"/>
                </a:lnTo>
                <a:lnTo>
                  <a:pt x="130164" y="1363611"/>
                </a:lnTo>
                <a:lnTo>
                  <a:pt x="130936" y="1360868"/>
                </a:lnTo>
                <a:lnTo>
                  <a:pt x="127800" y="1360601"/>
                </a:lnTo>
                <a:close/>
              </a:path>
              <a:path w="229870" h="2208530">
                <a:moveTo>
                  <a:pt x="65341" y="1364665"/>
                </a:moveTo>
                <a:lnTo>
                  <a:pt x="60832" y="1366126"/>
                </a:lnTo>
                <a:lnTo>
                  <a:pt x="60794" y="1370622"/>
                </a:lnTo>
                <a:lnTo>
                  <a:pt x="63830" y="1371612"/>
                </a:lnTo>
                <a:lnTo>
                  <a:pt x="66840" y="1372755"/>
                </a:lnTo>
                <a:lnTo>
                  <a:pt x="67221" y="1368767"/>
                </a:lnTo>
                <a:lnTo>
                  <a:pt x="72038" y="1368767"/>
                </a:lnTo>
                <a:lnTo>
                  <a:pt x="71388" y="1366164"/>
                </a:lnTo>
                <a:lnTo>
                  <a:pt x="66687" y="1366164"/>
                </a:lnTo>
                <a:lnTo>
                  <a:pt x="65341" y="1364665"/>
                </a:lnTo>
                <a:close/>
              </a:path>
              <a:path w="229870" h="2208530">
                <a:moveTo>
                  <a:pt x="55143" y="1363700"/>
                </a:moveTo>
                <a:lnTo>
                  <a:pt x="53835" y="1365008"/>
                </a:lnTo>
                <a:lnTo>
                  <a:pt x="53835" y="1368336"/>
                </a:lnTo>
                <a:lnTo>
                  <a:pt x="55625" y="1369669"/>
                </a:lnTo>
                <a:lnTo>
                  <a:pt x="57873" y="1370545"/>
                </a:lnTo>
                <a:lnTo>
                  <a:pt x="58750" y="1367053"/>
                </a:lnTo>
                <a:lnTo>
                  <a:pt x="60871" y="1365681"/>
                </a:lnTo>
                <a:lnTo>
                  <a:pt x="60527" y="1365008"/>
                </a:lnTo>
                <a:lnTo>
                  <a:pt x="56845" y="1365008"/>
                </a:lnTo>
                <a:lnTo>
                  <a:pt x="55435" y="1364589"/>
                </a:lnTo>
                <a:lnTo>
                  <a:pt x="55143" y="1363700"/>
                </a:lnTo>
                <a:close/>
              </a:path>
              <a:path w="229870" h="2208530">
                <a:moveTo>
                  <a:pt x="72038" y="1368767"/>
                </a:moveTo>
                <a:lnTo>
                  <a:pt x="67221" y="1368767"/>
                </a:lnTo>
                <a:lnTo>
                  <a:pt x="72339" y="1369974"/>
                </a:lnTo>
                <a:lnTo>
                  <a:pt x="72038" y="1368767"/>
                </a:lnTo>
                <a:close/>
              </a:path>
              <a:path w="229870" h="2208530">
                <a:moveTo>
                  <a:pt x="75984" y="1360144"/>
                </a:moveTo>
                <a:lnTo>
                  <a:pt x="71767" y="1364805"/>
                </a:lnTo>
                <a:lnTo>
                  <a:pt x="74828" y="1367218"/>
                </a:lnTo>
                <a:lnTo>
                  <a:pt x="75984" y="1360144"/>
                </a:lnTo>
                <a:close/>
              </a:path>
              <a:path w="229870" h="2208530">
                <a:moveTo>
                  <a:pt x="70827" y="1363916"/>
                </a:moveTo>
                <a:lnTo>
                  <a:pt x="66687" y="1366164"/>
                </a:lnTo>
                <a:lnTo>
                  <a:pt x="71388" y="1366164"/>
                </a:lnTo>
                <a:lnTo>
                  <a:pt x="70827" y="1363916"/>
                </a:lnTo>
                <a:close/>
              </a:path>
              <a:path w="229870" h="2208530">
                <a:moveTo>
                  <a:pt x="57035" y="1361567"/>
                </a:moveTo>
                <a:lnTo>
                  <a:pt x="56514" y="1362798"/>
                </a:lnTo>
                <a:lnTo>
                  <a:pt x="56845" y="1365008"/>
                </a:lnTo>
                <a:lnTo>
                  <a:pt x="60527" y="1365008"/>
                </a:lnTo>
                <a:lnTo>
                  <a:pt x="58839" y="1361706"/>
                </a:lnTo>
                <a:lnTo>
                  <a:pt x="57035" y="1361567"/>
                </a:lnTo>
                <a:close/>
              </a:path>
              <a:path w="229870" h="2208530">
                <a:moveTo>
                  <a:pt x="95999" y="1363700"/>
                </a:moveTo>
                <a:lnTo>
                  <a:pt x="91821" y="1363916"/>
                </a:lnTo>
                <a:lnTo>
                  <a:pt x="91821" y="1370545"/>
                </a:lnTo>
                <a:lnTo>
                  <a:pt x="97294" y="1371422"/>
                </a:lnTo>
                <a:lnTo>
                  <a:pt x="95999" y="1363700"/>
                </a:lnTo>
                <a:close/>
              </a:path>
              <a:path w="229870" h="2208530">
                <a:moveTo>
                  <a:pt x="166547" y="1219377"/>
                </a:moveTo>
                <a:lnTo>
                  <a:pt x="161747" y="1220241"/>
                </a:lnTo>
                <a:lnTo>
                  <a:pt x="162128" y="1224267"/>
                </a:lnTo>
                <a:lnTo>
                  <a:pt x="161861" y="1228953"/>
                </a:lnTo>
                <a:lnTo>
                  <a:pt x="165785" y="1229080"/>
                </a:lnTo>
                <a:lnTo>
                  <a:pt x="165773" y="1224267"/>
                </a:lnTo>
                <a:lnTo>
                  <a:pt x="166547" y="1219377"/>
                </a:lnTo>
                <a:close/>
              </a:path>
              <a:path w="229870" h="2208530">
                <a:moveTo>
                  <a:pt x="48844" y="1226845"/>
                </a:moveTo>
                <a:lnTo>
                  <a:pt x="46850" y="1226845"/>
                </a:lnTo>
                <a:lnTo>
                  <a:pt x="46850" y="1230172"/>
                </a:lnTo>
                <a:lnTo>
                  <a:pt x="48844" y="1230172"/>
                </a:lnTo>
                <a:lnTo>
                  <a:pt x="48844" y="1226845"/>
                </a:lnTo>
                <a:close/>
              </a:path>
              <a:path w="229870" h="2208530">
                <a:moveTo>
                  <a:pt x="95808" y="1218996"/>
                </a:moveTo>
                <a:lnTo>
                  <a:pt x="91821" y="1222438"/>
                </a:lnTo>
                <a:lnTo>
                  <a:pt x="95021" y="1225130"/>
                </a:lnTo>
                <a:lnTo>
                  <a:pt x="92621" y="1233576"/>
                </a:lnTo>
                <a:lnTo>
                  <a:pt x="93814" y="1235710"/>
                </a:lnTo>
                <a:lnTo>
                  <a:pt x="95351" y="1232662"/>
                </a:lnTo>
                <a:lnTo>
                  <a:pt x="95808" y="1218996"/>
                </a:lnTo>
                <a:close/>
              </a:path>
              <a:path w="229870" h="2208530">
                <a:moveTo>
                  <a:pt x="180174" y="1216761"/>
                </a:moveTo>
                <a:lnTo>
                  <a:pt x="173748" y="1218006"/>
                </a:lnTo>
                <a:lnTo>
                  <a:pt x="171967" y="1221613"/>
                </a:lnTo>
                <a:lnTo>
                  <a:pt x="171927" y="1223820"/>
                </a:lnTo>
                <a:lnTo>
                  <a:pt x="179031" y="1228763"/>
                </a:lnTo>
                <a:lnTo>
                  <a:pt x="176758" y="1233500"/>
                </a:lnTo>
                <a:lnTo>
                  <a:pt x="181533" y="1232598"/>
                </a:lnTo>
                <a:lnTo>
                  <a:pt x="180174" y="1216761"/>
                </a:lnTo>
                <a:close/>
              </a:path>
              <a:path w="229870" h="2208530">
                <a:moveTo>
                  <a:pt x="171767" y="1220241"/>
                </a:moveTo>
                <a:lnTo>
                  <a:pt x="168262" y="1221613"/>
                </a:lnTo>
                <a:lnTo>
                  <a:pt x="168427" y="1229194"/>
                </a:lnTo>
                <a:lnTo>
                  <a:pt x="170776" y="1231277"/>
                </a:lnTo>
                <a:lnTo>
                  <a:pt x="171805" y="1228382"/>
                </a:lnTo>
                <a:lnTo>
                  <a:pt x="171927" y="1223820"/>
                </a:lnTo>
                <a:lnTo>
                  <a:pt x="171145" y="1223276"/>
                </a:lnTo>
                <a:lnTo>
                  <a:pt x="171840" y="1221869"/>
                </a:lnTo>
                <a:lnTo>
                  <a:pt x="171767" y="1220241"/>
                </a:lnTo>
                <a:close/>
              </a:path>
              <a:path w="229870" h="2208530">
                <a:moveTo>
                  <a:pt x="45872" y="1227950"/>
                </a:moveTo>
                <a:lnTo>
                  <a:pt x="42849" y="1229080"/>
                </a:lnTo>
                <a:lnTo>
                  <a:pt x="42976" y="1231125"/>
                </a:lnTo>
                <a:lnTo>
                  <a:pt x="43510" y="1232763"/>
                </a:lnTo>
                <a:lnTo>
                  <a:pt x="44843" y="1233500"/>
                </a:lnTo>
                <a:lnTo>
                  <a:pt x="44602" y="1231519"/>
                </a:lnTo>
                <a:lnTo>
                  <a:pt x="45872" y="1227950"/>
                </a:lnTo>
                <a:close/>
              </a:path>
              <a:path w="229870" h="2208530">
                <a:moveTo>
                  <a:pt x="20878" y="1388224"/>
                </a:moveTo>
                <a:lnTo>
                  <a:pt x="18948" y="1388694"/>
                </a:lnTo>
                <a:lnTo>
                  <a:pt x="16556" y="1388694"/>
                </a:lnTo>
                <a:lnTo>
                  <a:pt x="16878" y="1391551"/>
                </a:lnTo>
                <a:lnTo>
                  <a:pt x="20878" y="1391551"/>
                </a:lnTo>
                <a:lnTo>
                  <a:pt x="20878" y="1388694"/>
                </a:lnTo>
                <a:lnTo>
                  <a:pt x="18948" y="1388694"/>
                </a:lnTo>
                <a:lnTo>
                  <a:pt x="16548" y="1388618"/>
                </a:lnTo>
                <a:lnTo>
                  <a:pt x="20878" y="1388618"/>
                </a:lnTo>
                <a:lnTo>
                  <a:pt x="20878" y="1388224"/>
                </a:lnTo>
                <a:close/>
              </a:path>
              <a:path w="229870" h="2208530">
                <a:moveTo>
                  <a:pt x="17856" y="1407020"/>
                </a:moveTo>
                <a:lnTo>
                  <a:pt x="17818" y="1408899"/>
                </a:lnTo>
                <a:lnTo>
                  <a:pt x="18643" y="1409865"/>
                </a:lnTo>
                <a:lnTo>
                  <a:pt x="19888" y="1410322"/>
                </a:lnTo>
                <a:lnTo>
                  <a:pt x="19938" y="1408442"/>
                </a:lnTo>
                <a:lnTo>
                  <a:pt x="19113" y="1407477"/>
                </a:lnTo>
                <a:lnTo>
                  <a:pt x="17856" y="1407020"/>
                </a:lnTo>
                <a:close/>
              </a:path>
              <a:path w="229870" h="2208530">
                <a:moveTo>
                  <a:pt x="125958" y="1407934"/>
                </a:moveTo>
                <a:lnTo>
                  <a:pt x="123812" y="1408125"/>
                </a:lnTo>
                <a:lnTo>
                  <a:pt x="122440" y="1409509"/>
                </a:lnTo>
                <a:lnTo>
                  <a:pt x="122275" y="1413535"/>
                </a:lnTo>
                <a:lnTo>
                  <a:pt x="124802" y="1413662"/>
                </a:lnTo>
                <a:lnTo>
                  <a:pt x="124269" y="1412024"/>
                </a:lnTo>
                <a:lnTo>
                  <a:pt x="125958" y="1407934"/>
                </a:lnTo>
                <a:close/>
              </a:path>
              <a:path w="229870" h="2208530">
                <a:moveTo>
                  <a:pt x="158991" y="1400822"/>
                </a:moveTo>
                <a:lnTo>
                  <a:pt x="158991" y="1407363"/>
                </a:lnTo>
                <a:lnTo>
                  <a:pt x="160781" y="1407020"/>
                </a:lnTo>
                <a:lnTo>
                  <a:pt x="161112" y="1405521"/>
                </a:lnTo>
                <a:lnTo>
                  <a:pt x="162204" y="1404912"/>
                </a:lnTo>
                <a:lnTo>
                  <a:pt x="161747" y="1402600"/>
                </a:lnTo>
                <a:lnTo>
                  <a:pt x="158991" y="1400822"/>
                </a:lnTo>
                <a:close/>
              </a:path>
              <a:path w="229870" h="2208530">
                <a:moveTo>
                  <a:pt x="166928" y="1420507"/>
                </a:moveTo>
                <a:lnTo>
                  <a:pt x="166928" y="1426679"/>
                </a:lnTo>
                <a:lnTo>
                  <a:pt x="170776" y="1425803"/>
                </a:lnTo>
                <a:lnTo>
                  <a:pt x="171842" y="1424406"/>
                </a:lnTo>
                <a:lnTo>
                  <a:pt x="170649" y="1424406"/>
                </a:lnTo>
                <a:lnTo>
                  <a:pt x="170776" y="1421384"/>
                </a:lnTo>
                <a:lnTo>
                  <a:pt x="166928" y="1420507"/>
                </a:lnTo>
                <a:close/>
              </a:path>
              <a:path w="229870" h="2208530">
                <a:moveTo>
                  <a:pt x="172453" y="1423606"/>
                </a:moveTo>
                <a:lnTo>
                  <a:pt x="170649" y="1424406"/>
                </a:lnTo>
                <a:lnTo>
                  <a:pt x="171842" y="1424406"/>
                </a:lnTo>
                <a:lnTo>
                  <a:pt x="172453" y="1423606"/>
                </a:lnTo>
                <a:close/>
              </a:path>
              <a:path w="229870" h="2208530">
                <a:moveTo>
                  <a:pt x="100799" y="1413662"/>
                </a:moveTo>
                <a:lnTo>
                  <a:pt x="100228" y="1414322"/>
                </a:lnTo>
                <a:lnTo>
                  <a:pt x="98475" y="1418894"/>
                </a:lnTo>
                <a:lnTo>
                  <a:pt x="100799" y="1419186"/>
                </a:lnTo>
                <a:lnTo>
                  <a:pt x="101498" y="1416977"/>
                </a:lnTo>
                <a:lnTo>
                  <a:pt x="104254" y="1414462"/>
                </a:lnTo>
                <a:lnTo>
                  <a:pt x="100799" y="1413662"/>
                </a:lnTo>
                <a:close/>
              </a:path>
              <a:path w="229870" h="2208530">
                <a:moveTo>
                  <a:pt x="15036" y="1387779"/>
                </a:moveTo>
                <a:lnTo>
                  <a:pt x="10820" y="1392428"/>
                </a:lnTo>
                <a:lnTo>
                  <a:pt x="13868" y="1394841"/>
                </a:lnTo>
                <a:lnTo>
                  <a:pt x="15036" y="1387779"/>
                </a:lnTo>
                <a:close/>
              </a:path>
              <a:path w="229870" h="2208530">
                <a:moveTo>
                  <a:pt x="157759" y="1400390"/>
                </a:moveTo>
                <a:lnTo>
                  <a:pt x="155778" y="1400390"/>
                </a:lnTo>
                <a:lnTo>
                  <a:pt x="155778" y="1404785"/>
                </a:lnTo>
                <a:lnTo>
                  <a:pt x="157759" y="1404785"/>
                </a:lnTo>
                <a:lnTo>
                  <a:pt x="157759" y="1400390"/>
                </a:lnTo>
                <a:close/>
              </a:path>
              <a:path w="229870" h="2208530">
                <a:moveTo>
                  <a:pt x="32854" y="1387119"/>
                </a:moveTo>
                <a:lnTo>
                  <a:pt x="31174" y="1388367"/>
                </a:lnTo>
                <a:lnTo>
                  <a:pt x="31521" y="1389354"/>
                </a:lnTo>
                <a:lnTo>
                  <a:pt x="32854" y="1390446"/>
                </a:lnTo>
                <a:lnTo>
                  <a:pt x="32854" y="1387119"/>
                </a:lnTo>
                <a:close/>
              </a:path>
              <a:path w="229870" h="2208530">
                <a:moveTo>
                  <a:pt x="30436" y="1386865"/>
                </a:moveTo>
                <a:lnTo>
                  <a:pt x="30187" y="1389100"/>
                </a:lnTo>
                <a:lnTo>
                  <a:pt x="31174" y="1388367"/>
                </a:lnTo>
                <a:lnTo>
                  <a:pt x="30860" y="1387475"/>
                </a:lnTo>
                <a:lnTo>
                  <a:pt x="30436" y="1386865"/>
                </a:lnTo>
                <a:close/>
              </a:path>
              <a:path w="229870" h="2208530">
                <a:moveTo>
                  <a:pt x="30949" y="1382255"/>
                </a:moveTo>
                <a:lnTo>
                  <a:pt x="29844" y="1386014"/>
                </a:lnTo>
                <a:lnTo>
                  <a:pt x="30436" y="1386865"/>
                </a:lnTo>
                <a:lnTo>
                  <a:pt x="30949" y="1382255"/>
                </a:lnTo>
                <a:close/>
              </a:path>
              <a:path w="229870" h="2208530">
                <a:moveTo>
                  <a:pt x="88811" y="1399286"/>
                </a:moveTo>
                <a:lnTo>
                  <a:pt x="89014" y="1400924"/>
                </a:lnTo>
                <a:lnTo>
                  <a:pt x="88480" y="1403350"/>
                </a:lnTo>
                <a:lnTo>
                  <a:pt x="89827" y="1403692"/>
                </a:lnTo>
                <a:lnTo>
                  <a:pt x="91122" y="1402232"/>
                </a:lnTo>
                <a:lnTo>
                  <a:pt x="91122" y="1399578"/>
                </a:lnTo>
                <a:lnTo>
                  <a:pt x="88811" y="1399286"/>
                </a:lnTo>
                <a:close/>
              </a:path>
              <a:path w="229870" h="2208530">
                <a:moveTo>
                  <a:pt x="148218" y="1438280"/>
                </a:moveTo>
                <a:lnTo>
                  <a:pt x="147192" y="1441272"/>
                </a:lnTo>
                <a:lnTo>
                  <a:pt x="149783" y="1443482"/>
                </a:lnTo>
                <a:lnTo>
                  <a:pt x="148218" y="1438280"/>
                </a:lnTo>
                <a:close/>
              </a:path>
              <a:path w="229870" h="2208530">
                <a:moveTo>
                  <a:pt x="149351" y="1434973"/>
                </a:moveTo>
                <a:lnTo>
                  <a:pt x="148294" y="1438057"/>
                </a:lnTo>
                <a:lnTo>
                  <a:pt x="153263" y="1439964"/>
                </a:lnTo>
                <a:lnTo>
                  <a:pt x="152768" y="1435760"/>
                </a:lnTo>
                <a:lnTo>
                  <a:pt x="149351" y="1434973"/>
                </a:lnTo>
                <a:close/>
              </a:path>
              <a:path w="229870" h="2208530">
                <a:moveTo>
                  <a:pt x="148132" y="1437995"/>
                </a:moveTo>
                <a:lnTo>
                  <a:pt x="148218" y="1438280"/>
                </a:lnTo>
                <a:lnTo>
                  <a:pt x="148294" y="1438057"/>
                </a:lnTo>
                <a:lnTo>
                  <a:pt x="148132" y="1437995"/>
                </a:lnTo>
                <a:close/>
              </a:path>
              <a:path w="229870" h="2208530">
                <a:moveTo>
                  <a:pt x="172770" y="1439062"/>
                </a:moveTo>
                <a:lnTo>
                  <a:pt x="170776" y="1442034"/>
                </a:lnTo>
                <a:lnTo>
                  <a:pt x="170129" y="1443964"/>
                </a:lnTo>
                <a:lnTo>
                  <a:pt x="172770" y="1446796"/>
                </a:lnTo>
                <a:lnTo>
                  <a:pt x="171996" y="1443405"/>
                </a:lnTo>
                <a:lnTo>
                  <a:pt x="175221" y="1443405"/>
                </a:lnTo>
                <a:lnTo>
                  <a:pt x="174777" y="1441272"/>
                </a:lnTo>
                <a:lnTo>
                  <a:pt x="173431" y="1441272"/>
                </a:lnTo>
                <a:lnTo>
                  <a:pt x="173837" y="1439316"/>
                </a:lnTo>
                <a:lnTo>
                  <a:pt x="172770" y="1439062"/>
                </a:lnTo>
                <a:close/>
              </a:path>
              <a:path w="229870" h="2208530">
                <a:moveTo>
                  <a:pt x="175221" y="1443405"/>
                </a:moveTo>
                <a:lnTo>
                  <a:pt x="171996" y="1443405"/>
                </a:lnTo>
                <a:lnTo>
                  <a:pt x="175488" y="1444688"/>
                </a:lnTo>
                <a:lnTo>
                  <a:pt x="175221" y="1443405"/>
                </a:lnTo>
                <a:close/>
              </a:path>
              <a:path w="229870" h="2208530">
                <a:moveTo>
                  <a:pt x="155790" y="1429118"/>
                </a:moveTo>
                <a:lnTo>
                  <a:pt x="155193" y="1429804"/>
                </a:lnTo>
                <a:lnTo>
                  <a:pt x="153415" y="1434363"/>
                </a:lnTo>
                <a:lnTo>
                  <a:pt x="155790" y="1434655"/>
                </a:lnTo>
                <a:lnTo>
                  <a:pt x="156908" y="1432991"/>
                </a:lnTo>
                <a:lnTo>
                  <a:pt x="159283" y="1429981"/>
                </a:lnTo>
                <a:lnTo>
                  <a:pt x="155790" y="1429118"/>
                </a:lnTo>
                <a:close/>
              </a:path>
              <a:path w="229870" h="2208530">
                <a:moveTo>
                  <a:pt x="65836" y="1276591"/>
                </a:moveTo>
                <a:lnTo>
                  <a:pt x="63830" y="1276591"/>
                </a:lnTo>
                <a:lnTo>
                  <a:pt x="62699" y="1278191"/>
                </a:lnTo>
                <a:lnTo>
                  <a:pt x="62737" y="1279296"/>
                </a:lnTo>
                <a:lnTo>
                  <a:pt x="64871" y="1279906"/>
                </a:lnTo>
                <a:lnTo>
                  <a:pt x="64894" y="1278191"/>
                </a:lnTo>
                <a:lnTo>
                  <a:pt x="65836" y="1276591"/>
                </a:lnTo>
                <a:close/>
              </a:path>
              <a:path w="229870" h="2208530">
                <a:moveTo>
                  <a:pt x="55625" y="1233728"/>
                </a:moveTo>
                <a:lnTo>
                  <a:pt x="49580" y="1236332"/>
                </a:lnTo>
                <a:lnTo>
                  <a:pt x="52870" y="1239024"/>
                </a:lnTo>
                <a:lnTo>
                  <a:pt x="55625" y="1233728"/>
                </a:lnTo>
                <a:close/>
              </a:path>
              <a:path w="229870" h="2208530">
                <a:moveTo>
                  <a:pt x="132803" y="1271079"/>
                </a:moveTo>
                <a:lnTo>
                  <a:pt x="130809" y="1271079"/>
                </a:lnTo>
                <a:lnTo>
                  <a:pt x="130809" y="1275499"/>
                </a:lnTo>
                <a:lnTo>
                  <a:pt x="132803" y="1275499"/>
                </a:lnTo>
                <a:lnTo>
                  <a:pt x="132803" y="1271079"/>
                </a:lnTo>
                <a:close/>
              </a:path>
              <a:path w="229870" h="2208530">
                <a:moveTo>
                  <a:pt x="81813" y="1356169"/>
                </a:moveTo>
                <a:lnTo>
                  <a:pt x="84416" y="1359763"/>
                </a:lnTo>
                <a:lnTo>
                  <a:pt x="78879" y="1366964"/>
                </a:lnTo>
                <a:lnTo>
                  <a:pt x="84810" y="1369441"/>
                </a:lnTo>
                <a:lnTo>
                  <a:pt x="84124" y="1364691"/>
                </a:lnTo>
                <a:lnTo>
                  <a:pt x="84950" y="1358265"/>
                </a:lnTo>
                <a:lnTo>
                  <a:pt x="81813" y="1356169"/>
                </a:lnTo>
                <a:close/>
              </a:path>
              <a:path w="229870" h="2208530">
                <a:moveTo>
                  <a:pt x="193738" y="1556245"/>
                </a:moveTo>
                <a:lnTo>
                  <a:pt x="193738" y="1561757"/>
                </a:lnTo>
                <a:lnTo>
                  <a:pt x="196646" y="1562290"/>
                </a:lnTo>
                <a:lnTo>
                  <a:pt x="197686" y="1556410"/>
                </a:lnTo>
                <a:lnTo>
                  <a:pt x="196570" y="1556410"/>
                </a:lnTo>
                <a:lnTo>
                  <a:pt x="193738" y="1556245"/>
                </a:lnTo>
                <a:close/>
              </a:path>
              <a:path w="229870" h="2208530">
                <a:moveTo>
                  <a:pt x="196761" y="1555140"/>
                </a:moveTo>
                <a:lnTo>
                  <a:pt x="196570" y="1556410"/>
                </a:lnTo>
                <a:lnTo>
                  <a:pt x="197686" y="1556410"/>
                </a:lnTo>
                <a:lnTo>
                  <a:pt x="197865" y="1555394"/>
                </a:lnTo>
                <a:lnTo>
                  <a:pt x="196761" y="1555140"/>
                </a:lnTo>
                <a:close/>
              </a:path>
              <a:path w="229870" h="2208530">
                <a:moveTo>
                  <a:pt x="59855" y="1546275"/>
                </a:moveTo>
                <a:lnTo>
                  <a:pt x="59893" y="1550314"/>
                </a:lnTo>
                <a:lnTo>
                  <a:pt x="59296" y="1555013"/>
                </a:lnTo>
                <a:lnTo>
                  <a:pt x="61836" y="1556245"/>
                </a:lnTo>
                <a:lnTo>
                  <a:pt x="64046" y="1552613"/>
                </a:lnTo>
                <a:lnTo>
                  <a:pt x="64528" y="1547507"/>
                </a:lnTo>
                <a:lnTo>
                  <a:pt x="59855" y="1546275"/>
                </a:lnTo>
                <a:close/>
              </a:path>
              <a:path w="229870" h="2208530">
                <a:moveTo>
                  <a:pt x="184772" y="1588287"/>
                </a:moveTo>
                <a:lnTo>
                  <a:pt x="185496" y="1590814"/>
                </a:lnTo>
                <a:lnTo>
                  <a:pt x="182930" y="1596923"/>
                </a:lnTo>
                <a:lnTo>
                  <a:pt x="186766" y="1596021"/>
                </a:lnTo>
                <a:lnTo>
                  <a:pt x="186601" y="1592897"/>
                </a:lnTo>
                <a:lnTo>
                  <a:pt x="187617" y="1588439"/>
                </a:lnTo>
                <a:lnTo>
                  <a:pt x="184772" y="1588287"/>
                </a:lnTo>
                <a:close/>
              </a:path>
              <a:path w="229870" h="2208530">
                <a:moveTo>
                  <a:pt x="195745" y="1642440"/>
                </a:moveTo>
                <a:lnTo>
                  <a:pt x="195797" y="1646262"/>
                </a:lnTo>
                <a:lnTo>
                  <a:pt x="194767" y="1650923"/>
                </a:lnTo>
                <a:lnTo>
                  <a:pt x="198754" y="1650187"/>
                </a:lnTo>
                <a:lnTo>
                  <a:pt x="198865" y="1645983"/>
                </a:lnTo>
                <a:lnTo>
                  <a:pt x="198056" y="1643557"/>
                </a:lnTo>
                <a:lnTo>
                  <a:pt x="195745" y="1642440"/>
                </a:lnTo>
                <a:close/>
              </a:path>
              <a:path w="229870" h="2208530">
                <a:moveTo>
                  <a:pt x="184353" y="1542313"/>
                </a:moveTo>
                <a:lnTo>
                  <a:pt x="186474" y="1547622"/>
                </a:lnTo>
                <a:lnTo>
                  <a:pt x="187744" y="1549603"/>
                </a:lnTo>
                <a:lnTo>
                  <a:pt x="187045" y="1546237"/>
                </a:lnTo>
                <a:lnTo>
                  <a:pt x="189458" y="1546237"/>
                </a:lnTo>
                <a:lnTo>
                  <a:pt x="188734" y="1542973"/>
                </a:lnTo>
                <a:lnTo>
                  <a:pt x="184353" y="1542313"/>
                </a:lnTo>
                <a:close/>
              </a:path>
              <a:path w="229870" h="2208530">
                <a:moveTo>
                  <a:pt x="189458" y="1546237"/>
                </a:moveTo>
                <a:lnTo>
                  <a:pt x="187045" y="1546237"/>
                </a:lnTo>
                <a:lnTo>
                  <a:pt x="189483" y="1546352"/>
                </a:lnTo>
                <a:close/>
              </a:path>
              <a:path w="229870" h="2208530">
                <a:moveTo>
                  <a:pt x="154749" y="1539646"/>
                </a:moveTo>
                <a:lnTo>
                  <a:pt x="152768" y="1539646"/>
                </a:lnTo>
                <a:lnTo>
                  <a:pt x="152768" y="1544091"/>
                </a:lnTo>
                <a:lnTo>
                  <a:pt x="154749" y="1544091"/>
                </a:lnTo>
                <a:lnTo>
                  <a:pt x="154749" y="1539646"/>
                </a:lnTo>
                <a:close/>
              </a:path>
              <a:path w="229870" h="2208530">
                <a:moveTo>
                  <a:pt x="225729" y="1540751"/>
                </a:moveTo>
                <a:lnTo>
                  <a:pt x="222961" y="1541767"/>
                </a:lnTo>
                <a:lnTo>
                  <a:pt x="222224" y="1544967"/>
                </a:lnTo>
                <a:lnTo>
                  <a:pt x="221729" y="1548511"/>
                </a:lnTo>
                <a:lnTo>
                  <a:pt x="224205" y="1548663"/>
                </a:lnTo>
                <a:lnTo>
                  <a:pt x="224815" y="1546783"/>
                </a:lnTo>
                <a:lnTo>
                  <a:pt x="226733" y="1546275"/>
                </a:lnTo>
                <a:lnTo>
                  <a:pt x="227473" y="1543431"/>
                </a:lnTo>
                <a:lnTo>
                  <a:pt x="225323" y="1543431"/>
                </a:lnTo>
                <a:lnTo>
                  <a:pt x="225729" y="1540751"/>
                </a:lnTo>
                <a:close/>
              </a:path>
              <a:path w="229870" h="2208530">
                <a:moveTo>
                  <a:pt x="227545" y="1543151"/>
                </a:moveTo>
                <a:lnTo>
                  <a:pt x="225323" y="1543431"/>
                </a:lnTo>
                <a:lnTo>
                  <a:pt x="227473" y="1543431"/>
                </a:lnTo>
                <a:lnTo>
                  <a:pt x="227545" y="1543151"/>
                </a:lnTo>
                <a:close/>
              </a:path>
              <a:path w="229870" h="2208530">
                <a:moveTo>
                  <a:pt x="33915" y="1604822"/>
                </a:moveTo>
                <a:lnTo>
                  <a:pt x="32232" y="1604822"/>
                </a:lnTo>
                <a:lnTo>
                  <a:pt x="33058" y="1605368"/>
                </a:lnTo>
                <a:lnTo>
                  <a:pt x="33883" y="1605953"/>
                </a:lnTo>
                <a:lnTo>
                  <a:pt x="33915" y="1604822"/>
                </a:lnTo>
                <a:close/>
              </a:path>
              <a:path w="229870" h="2208530">
                <a:moveTo>
                  <a:pt x="31889" y="1600441"/>
                </a:moveTo>
                <a:lnTo>
                  <a:pt x="32080" y="1602536"/>
                </a:lnTo>
                <a:lnTo>
                  <a:pt x="30746" y="1602879"/>
                </a:lnTo>
                <a:lnTo>
                  <a:pt x="30860" y="1604860"/>
                </a:lnTo>
                <a:lnTo>
                  <a:pt x="32232" y="1604822"/>
                </a:lnTo>
                <a:lnTo>
                  <a:pt x="33915" y="1604822"/>
                </a:lnTo>
                <a:lnTo>
                  <a:pt x="34035" y="1600619"/>
                </a:lnTo>
                <a:lnTo>
                  <a:pt x="31889" y="1600441"/>
                </a:lnTo>
                <a:close/>
              </a:path>
              <a:path w="229870" h="2208530">
                <a:moveTo>
                  <a:pt x="36995" y="1593367"/>
                </a:moveTo>
                <a:lnTo>
                  <a:pt x="32816" y="1598015"/>
                </a:lnTo>
                <a:lnTo>
                  <a:pt x="35864" y="1600441"/>
                </a:lnTo>
                <a:lnTo>
                  <a:pt x="36995" y="1593367"/>
                </a:lnTo>
                <a:close/>
              </a:path>
              <a:path w="229870" h="2208530">
                <a:moveTo>
                  <a:pt x="171767" y="1631391"/>
                </a:moveTo>
                <a:lnTo>
                  <a:pt x="171246" y="1633791"/>
                </a:lnTo>
                <a:lnTo>
                  <a:pt x="169354" y="1638541"/>
                </a:lnTo>
                <a:lnTo>
                  <a:pt x="172770" y="1639138"/>
                </a:lnTo>
                <a:lnTo>
                  <a:pt x="172478" y="1635823"/>
                </a:lnTo>
                <a:lnTo>
                  <a:pt x="175577" y="1632407"/>
                </a:lnTo>
                <a:lnTo>
                  <a:pt x="171767" y="1631391"/>
                </a:lnTo>
                <a:close/>
              </a:path>
              <a:path w="229870" h="2208530">
                <a:moveTo>
                  <a:pt x="495" y="1617091"/>
                </a:moveTo>
                <a:lnTo>
                  <a:pt x="0" y="1617231"/>
                </a:lnTo>
                <a:lnTo>
                  <a:pt x="0" y="1618310"/>
                </a:lnTo>
                <a:lnTo>
                  <a:pt x="495" y="1617091"/>
                </a:lnTo>
                <a:close/>
              </a:path>
              <a:path w="229870" h="2208530">
                <a:moveTo>
                  <a:pt x="216782" y="1638338"/>
                </a:moveTo>
                <a:lnTo>
                  <a:pt x="213105" y="1638338"/>
                </a:lnTo>
                <a:lnTo>
                  <a:pt x="212737" y="1642440"/>
                </a:lnTo>
                <a:lnTo>
                  <a:pt x="216694" y="1639558"/>
                </a:lnTo>
                <a:lnTo>
                  <a:pt x="216782" y="1638338"/>
                </a:lnTo>
                <a:close/>
              </a:path>
              <a:path w="229870" h="2208530">
                <a:moveTo>
                  <a:pt x="214355" y="1633660"/>
                </a:moveTo>
                <a:lnTo>
                  <a:pt x="209740" y="1634693"/>
                </a:lnTo>
                <a:lnTo>
                  <a:pt x="208673" y="1639557"/>
                </a:lnTo>
                <a:lnTo>
                  <a:pt x="213105" y="1638338"/>
                </a:lnTo>
                <a:lnTo>
                  <a:pt x="216782" y="1638338"/>
                </a:lnTo>
                <a:lnTo>
                  <a:pt x="216954" y="1635956"/>
                </a:lnTo>
                <a:lnTo>
                  <a:pt x="214355" y="1633660"/>
                </a:lnTo>
                <a:close/>
              </a:path>
              <a:path w="229870" h="2208530">
                <a:moveTo>
                  <a:pt x="204736" y="1630286"/>
                </a:moveTo>
                <a:lnTo>
                  <a:pt x="205893" y="1633660"/>
                </a:lnTo>
                <a:lnTo>
                  <a:pt x="205868" y="1634693"/>
                </a:lnTo>
                <a:lnTo>
                  <a:pt x="205752" y="1635823"/>
                </a:lnTo>
                <a:lnTo>
                  <a:pt x="208762" y="1635823"/>
                </a:lnTo>
                <a:lnTo>
                  <a:pt x="208757" y="1633660"/>
                </a:lnTo>
                <a:lnTo>
                  <a:pt x="208521" y="1632381"/>
                </a:lnTo>
                <a:lnTo>
                  <a:pt x="207733" y="1631391"/>
                </a:lnTo>
                <a:lnTo>
                  <a:pt x="204736" y="1630286"/>
                </a:lnTo>
                <a:close/>
              </a:path>
              <a:path w="229870" h="2208530">
                <a:moveTo>
                  <a:pt x="198754" y="1635823"/>
                </a:moveTo>
                <a:lnTo>
                  <a:pt x="198843" y="1637550"/>
                </a:lnTo>
                <a:lnTo>
                  <a:pt x="198589" y="1639646"/>
                </a:lnTo>
                <a:lnTo>
                  <a:pt x="200736" y="1639138"/>
                </a:lnTo>
                <a:lnTo>
                  <a:pt x="200736" y="1636915"/>
                </a:lnTo>
                <a:lnTo>
                  <a:pt x="199732" y="1636915"/>
                </a:lnTo>
                <a:lnTo>
                  <a:pt x="199580" y="1636026"/>
                </a:lnTo>
                <a:lnTo>
                  <a:pt x="198754" y="1635823"/>
                </a:lnTo>
                <a:close/>
              </a:path>
              <a:path w="229870" h="2208530">
                <a:moveTo>
                  <a:pt x="6870" y="1607083"/>
                </a:moveTo>
                <a:lnTo>
                  <a:pt x="5092" y="1610918"/>
                </a:lnTo>
                <a:lnTo>
                  <a:pt x="6578" y="1614741"/>
                </a:lnTo>
                <a:lnTo>
                  <a:pt x="8877" y="1617014"/>
                </a:lnTo>
                <a:lnTo>
                  <a:pt x="7200" y="1614817"/>
                </a:lnTo>
                <a:lnTo>
                  <a:pt x="8953" y="1608836"/>
                </a:lnTo>
                <a:lnTo>
                  <a:pt x="6870" y="1607083"/>
                </a:lnTo>
                <a:close/>
              </a:path>
              <a:path w="229870" h="2208530">
                <a:moveTo>
                  <a:pt x="213715" y="1605953"/>
                </a:moveTo>
                <a:lnTo>
                  <a:pt x="213956" y="1607934"/>
                </a:lnTo>
                <a:lnTo>
                  <a:pt x="212737" y="1611515"/>
                </a:lnTo>
                <a:lnTo>
                  <a:pt x="215760" y="1610398"/>
                </a:lnTo>
                <a:lnTo>
                  <a:pt x="215988" y="1607870"/>
                </a:lnTo>
                <a:lnTo>
                  <a:pt x="215518" y="1606232"/>
                </a:lnTo>
                <a:lnTo>
                  <a:pt x="213715" y="1605953"/>
                </a:lnTo>
                <a:close/>
              </a:path>
              <a:path w="229870" h="2208530">
                <a:moveTo>
                  <a:pt x="68960" y="1476121"/>
                </a:moveTo>
                <a:lnTo>
                  <a:pt x="66840" y="1476641"/>
                </a:lnTo>
                <a:lnTo>
                  <a:pt x="66763" y="1478546"/>
                </a:lnTo>
                <a:lnTo>
                  <a:pt x="67627" y="1479473"/>
                </a:lnTo>
                <a:lnTo>
                  <a:pt x="68833" y="1479969"/>
                </a:lnTo>
                <a:lnTo>
                  <a:pt x="68770" y="1478241"/>
                </a:lnTo>
                <a:lnTo>
                  <a:pt x="68960" y="1476121"/>
                </a:lnTo>
                <a:close/>
              </a:path>
              <a:path w="229870" h="2208530">
                <a:moveTo>
                  <a:pt x="12903" y="1476641"/>
                </a:moveTo>
                <a:lnTo>
                  <a:pt x="11798" y="1479130"/>
                </a:lnTo>
                <a:lnTo>
                  <a:pt x="10604" y="1481543"/>
                </a:lnTo>
                <a:lnTo>
                  <a:pt x="8886" y="1483271"/>
                </a:lnTo>
                <a:lnTo>
                  <a:pt x="4394" y="1492288"/>
                </a:lnTo>
                <a:lnTo>
                  <a:pt x="9880" y="1491043"/>
                </a:lnTo>
                <a:lnTo>
                  <a:pt x="9486" y="1484477"/>
                </a:lnTo>
                <a:lnTo>
                  <a:pt x="13521" y="1484477"/>
                </a:lnTo>
                <a:lnTo>
                  <a:pt x="13207" y="1480566"/>
                </a:lnTo>
                <a:lnTo>
                  <a:pt x="20548" y="1480566"/>
                </a:lnTo>
                <a:lnTo>
                  <a:pt x="20993" y="1477987"/>
                </a:lnTo>
                <a:lnTo>
                  <a:pt x="16840" y="1477429"/>
                </a:lnTo>
                <a:lnTo>
                  <a:pt x="12903" y="1476641"/>
                </a:lnTo>
                <a:close/>
              </a:path>
              <a:path w="229870" h="2208530">
                <a:moveTo>
                  <a:pt x="13521" y="1484477"/>
                </a:moveTo>
                <a:lnTo>
                  <a:pt x="9486" y="1484477"/>
                </a:lnTo>
                <a:lnTo>
                  <a:pt x="10706" y="1488287"/>
                </a:lnTo>
                <a:lnTo>
                  <a:pt x="13868" y="1488808"/>
                </a:lnTo>
                <a:lnTo>
                  <a:pt x="13521" y="1484477"/>
                </a:lnTo>
                <a:close/>
              </a:path>
              <a:path w="229870" h="2208530">
                <a:moveTo>
                  <a:pt x="20548" y="1480566"/>
                </a:moveTo>
                <a:lnTo>
                  <a:pt x="13207" y="1480566"/>
                </a:lnTo>
                <a:lnTo>
                  <a:pt x="17818" y="1485925"/>
                </a:lnTo>
                <a:lnTo>
                  <a:pt x="19888" y="1484388"/>
                </a:lnTo>
                <a:lnTo>
                  <a:pt x="20548" y="1480566"/>
                </a:lnTo>
                <a:close/>
              </a:path>
              <a:path w="229870" h="2208530">
                <a:moveTo>
                  <a:pt x="4902" y="1475536"/>
                </a:moveTo>
                <a:lnTo>
                  <a:pt x="5905" y="1480324"/>
                </a:lnTo>
                <a:lnTo>
                  <a:pt x="3784" y="1481670"/>
                </a:lnTo>
                <a:lnTo>
                  <a:pt x="2882" y="1484388"/>
                </a:lnTo>
                <a:lnTo>
                  <a:pt x="7807" y="1482384"/>
                </a:lnTo>
                <a:lnTo>
                  <a:pt x="6871" y="1481607"/>
                </a:lnTo>
                <a:lnTo>
                  <a:pt x="6986" y="1478864"/>
                </a:lnTo>
                <a:lnTo>
                  <a:pt x="7111" y="1477111"/>
                </a:lnTo>
                <a:lnTo>
                  <a:pt x="4902" y="1475536"/>
                </a:lnTo>
                <a:close/>
              </a:path>
              <a:path w="229870" h="2208530">
                <a:moveTo>
                  <a:pt x="9715" y="1481607"/>
                </a:moveTo>
                <a:lnTo>
                  <a:pt x="7807" y="1482384"/>
                </a:lnTo>
                <a:lnTo>
                  <a:pt x="8877" y="1483271"/>
                </a:lnTo>
                <a:lnTo>
                  <a:pt x="9715" y="1481607"/>
                </a:lnTo>
                <a:close/>
              </a:path>
              <a:path w="229870" h="2208530">
                <a:moveTo>
                  <a:pt x="23863" y="1474444"/>
                </a:moveTo>
                <a:lnTo>
                  <a:pt x="22555" y="1475905"/>
                </a:lnTo>
                <a:lnTo>
                  <a:pt x="22555" y="1478546"/>
                </a:lnTo>
                <a:lnTo>
                  <a:pt x="24879" y="1478864"/>
                </a:lnTo>
                <a:lnTo>
                  <a:pt x="24778" y="1477987"/>
                </a:lnTo>
                <a:lnTo>
                  <a:pt x="24810" y="1476641"/>
                </a:lnTo>
                <a:lnTo>
                  <a:pt x="25209" y="1474774"/>
                </a:lnTo>
                <a:lnTo>
                  <a:pt x="23863" y="1474444"/>
                </a:lnTo>
                <a:close/>
              </a:path>
              <a:path w="229870" h="2208530">
                <a:moveTo>
                  <a:pt x="114" y="1469910"/>
                </a:moveTo>
                <a:lnTo>
                  <a:pt x="0" y="1471213"/>
                </a:lnTo>
                <a:lnTo>
                  <a:pt x="1739" y="1472361"/>
                </a:lnTo>
                <a:lnTo>
                  <a:pt x="1993" y="1475409"/>
                </a:lnTo>
                <a:lnTo>
                  <a:pt x="3860" y="1476641"/>
                </a:lnTo>
                <a:lnTo>
                  <a:pt x="3972" y="1474444"/>
                </a:lnTo>
                <a:lnTo>
                  <a:pt x="3915" y="1470367"/>
                </a:lnTo>
                <a:lnTo>
                  <a:pt x="1866" y="1470367"/>
                </a:lnTo>
                <a:lnTo>
                  <a:pt x="114" y="1469910"/>
                </a:lnTo>
                <a:close/>
              </a:path>
              <a:path w="229870" h="2208530">
                <a:moveTo>
                  <a:pt x="22847" y="1466697"/>
                </a:moveTo>
                <a:lnTo>
                  <a:pt x="20878" y="1468437"/>
                </a:lnTo>
                <a:lnTo>
                  <a:pt x="20002" y="1472857"/>
                </a:lnTo>
                <a:lnTo>
                  <a:pt x="22847" y="1474444"/>
                </a:lnTo>
                <a:lnTo>
                  <a:pt x="21551" y="1471028"/>
                </a:lnTo>
                <a:lnTo>
                  <a:pt x="25831" y="1468310"/>
                </a:lnTo>
                <a:lnTo>
                  <a:pt x="22847" y="1466697"/>
                </a:lnTo>
                <a:close/>
              </a:path>
              <a:path w="229870" h="2208530">
                <a:moveTo>
                  <a:pt x="1866" y="1468907"/>
                </a:moveTo>
                <a:lnTo>
                  <a:pt x="1866" y="1470367"/>
                </a:lnTo>
                <a:lnTo>
                  <a:pt x="3915" y="1470367"/>
                </a:lnTo>
                <a:lnTo>
                  <a:pt x="3898" y="1469986"/>
                </a:lnTo>
                <a:lnTo>
                  <a:pt x="1866" y="1468907"/>
                </a:lnTo>
                <a:close/>
              </a:path>
              <a:path w="229870" h="2208530">
                <a:moveTo>
                  <a:pt x="9550" y="1463370"/>
                </a:moveTo>
                <a:lnTo>
                  <a:pt x="9656" y="1466697"/>
                </a:lnTo>
                <a:lnTo>
                  <a:pt x="9880" y="1468907"/>
                </a:lnTo>
                <a:lnTo>
                  <a:pt x="12534" y="1469237"/>
                </a:lnTo>
                <a:lnTo>
                  <a:pt x="13182" y="1467383"/>
                </a:lnTo>
                <a:lnTo>
                  <a:pt x="12903" y="1464500"/>
                </a:lnTo>
                <a:lnTo>
                  <a:pt x="9550" y="1463370"/>
                </a:lnTo>
                <a:close/>
              </a:path>
              <a:path w="229870" h="2208530">
                <a:moveTo>
                  <a:pt x="63995" y="1478419"/>
                </a:moveTo>
                <a:lnTo>
                  <a:pt x="59791" y="1483067"/>
                </a:lnTo>
                <a:lnTo>
                  <a:pt x="62814" y="1485506"/>
                </a:lnTo>
                <a:lnTo>
                  <a:pt x="63995" y="1478419"/>
                </a:lnTo>
                <a:close/>
              </a:path>
              <a:path w="229870" h="2208530">
                <a:moveTo>
                  <a:pt x="145783" y="1475536"/>
                </a:moveTo>
                <a:lnTo>
                  <a:pt x="143802" y="1475536"/>
                </a:lnTo>
                <a:lnTo>
                  <a:pt x="143802" y="1477746"/>
                </a:lnTo>
                <a:lnTo>
                  <a:pt x="145783" y="1477746"/>
                </a:lnTo>
                <a:lnTo>
                  <a:pt x="145783" y="1475536"/>
                </a:lnTo>
                <a:close/>
              </a:path>
              <a:path w="229870" h="2208530">
                <a:moveTo>
                  <a:pt x="88328" y="1471091"/>
                </a:moveTo>
                <a:lnTo>
                  <a:pt x="86817" y="1474444"/>
                </a:lnTo>
                <a:lnTo>
                  <a:pt x="88684" y="1476057"/>
                </a:lnTo>
                <a:lnTo>
                  <a:pt x="87998" y="1480515"/>
                </a:lnTo>
                <a:lnTo>
                  <a:pt x="91821" y="1479969"/>
                </a:lnTo>
                <a:lnTo>
                  <a:pt x="92062" y="1479092"/>
                </a:lnTo>
                <a:lnTo>
                  <a:pt x="92659" y="1478686"/>
                </a:lnTo>
                <a:lnTo>
                  <a:pt x="93814" y="1478686"/>
                </a:lnTo>
                <a:lnTo>
                  <a:pt x="93814" y="1475359"/>
                </a:lnTo>
                <a:lnTo>
                  <a:pt x="91211" y="1475359"/>
                </a:lnTo>
                <a:lnTo>
                  <a:pt x="88328" y="1471091"/>
                </a:lnTo>
                <a:close/>
              </a:path>
              <a:path w="229870" h="2208530">
                <a:moveTo>
                  <a:pt x="93814" y="1478686"/>
                </a:moveTo>
                <a:lnTo>
                  <a:pt x="92659" y="1478686"/>
                </a:lnTo>
                <a:lnTo>
                  <a:pt x="93814" y="1478864"/>
                </a:lnTo>
                <a:lnTo>
                  <a:pt x="93814" y="1478686"/>
                </a:lnTo>
                <a:close/>
              </a:path>
              <a:path w="229870" h="2208530">
                <a:moveTo>
                  <a:pt x="93814" y="1474444"/>
                </a:moveTo>
                <a:lnTo>
                  <a:pt x="91211" y="1475359"/>
                </a:lnTo>
                <a:lnTo>
                  <a:pt x="93814" y="1475359"/>
                </a:lnTo>
                <a:lnTo>
                  <a:pt x="93814" y="1474444"/>
                </a:lnTo>
                <a:close/>
              </a:path>
              <a:path w="229870" h="2208530">
                <a:moveTo>
                  <a:pt x="150774" y="1475536"/>
                </a:moveTo>
                <a:lnTo>
                  <a:pt x="148793" y="1475536"/>
                </a:lnTo>
                <a:lnTo>
                  <a:pt x="148793" y="1479969"/>
                </a:lnTo>
                <a:lnTo>
                  <a:pt x="150774" y="1479969"/>
                </a:lnTo>
                <a:lnTo>
                  <a:pt x="150774" y="1475536"/>
                </a:lnTo>
                <a:close/>
              </a:path>
              <a:path w="229870" h="2208530">
                <a:moveTo>
                  <a:pt x="78841" y="1478864"/>
                </a:moveTo>
                <a:lnTo>
                  <a:pt x="78231" y="1479537"/>
                </a:lnTo>
                <a:lnTo>
                  <a:pt x="76479" y="1484096"/>
                </a:lnTo>
                <a:lnTo>
                  <a:pt x="78841" y="1484388"/>
                </a:lnTo>
                <a:lnTo>
                  <a:pt x="79413" y="1483728"/>
                </a:lnTo>
                <a:lnTo>
                  <a:pt x="81165" y="1479130"/>
                </a:lnTo>
                <a:lnTo>
                  <a:pt x="78841" y="1478864"/>
                </a:lnTo>
                <a:close/>
              </a:path>
              <a:path w="229870" h="2208530">
                <a:moveTo>
                  <a:pt x="79819" y="1512011"/>
                </a:moveTo>
                <a:lnTo>
                  <a:pt x="76809" y="1513128"/>
                </a:lnTo>
                <a:lnTo>
                  <a:pt x="76568" y="1515643"/>
                </a:lnTo>
                <a:lnTo>
                  <a:pt x="77063" y="1517269"/>
                </a:lnTo>
                <a:lnTo>
                  <a:pt x="78841" y="1517548"/>
                </a:lnTo>
                <a:lnTo>
                  <a:pt x="78600" y="1515592"/>
                </a:lnTo>
                <a:lnTo>
                  <a:pt x="79819" y="1512011"/>
                </a:lnTo>
                <a:close/>
              </a:path>
              <a:path w="229870" h="2208530">
                <a:moveTo>
                  <a:pt x="58991" y="1509356"/>
                </a:moveTo>
                <a:lnTo>
                  <a:pt x="54762" y="1514017"/>
                </a:lnTo>
                <a:lnTo>
                  <a:pt x="57873" y="1516443"/>
                </a:lnTo>
                <a:lnTo>
                  <a:pt x="58991" y="1509356"/>
                </a:lnTo>
                <a:close/>
              </a:path>
              <a:path w="229870" h="2208530">
                <a:moveTo>
                  <a:pt x="94818" y="1568386"/>
                </a:moveTo>
                <a:lnTo>
                  <a:pt x="93535" y="1569872"/>
                </a:lnTo>
                <a:lnTo>
                  <a:pt x="93472" y="1572488"/>
                </a:lnTo>
                <a:lnTo>
                  <a:pt x="95808" y="1572818"/>
                </a:lnTo>
                <a:lnTo>
                  <a:pt x="95923" y="1570050"/>
                </a:lnTo>
                <a:lnTo>
                  <a:pt x="97713" y="1569351"/>
                </a:lnTo>
                <a:lnTo>
                  <a:pt x="94818" y="1568386"/>
                </a:lnTo>
                <a:close/>
              </a:path>
              <a:path w="229870" h="2208530">
                <a:moveTo>
                  <a:pt x="139145" y="1470279"/>
                </a:moveTo>
                <a:lnTo>
                  <a:pt x="137553" y="1470279"/>
                </a:lnTo>
                <a:lnTo>
                  <a:pt x="135966" y="1475333"/>
                </a:lnTo>
                <a:lnTo>
                  <a:pt x="138772" y="1475536"/>
                </a:lnTo>
                <a:lnTo>
                  <a:pt x="139145" y="1470279"/>
                </a:lnTo>
                <a:close/>
              </a:path>
              <a:path w="229870" h="2208530">
                <a:moveTo>
                  <a:pt x="132803" y="1463382"/>
                </a:moveTo>
                <a:lnTo>
                  <a:pt x="133400" y="1467091"/>
                </a:lnTo>
                <a:lnTo>
                  <a:pt x="135724" y="1467142"/>
                </a:lnTo>
                <a:lnTo>
                  <a:pt x="133781" y="1471129"/>
                </a:lnTo>
                <a:lnTo>
                  <a:pt x="137553" y="1470279"/>
                </a:lnTo>
                <a:lnTo>
                  <a:pt x="139145" y="1470279"/>
                </a:lnTo>
                <a:lnTo>
                  <a:pt x="139255" y="1468729"/>
                </a:lnTo>
                <a:lnTo>
                  <a:pt x="135966" y="1466138"/>
                </a:lnTo>
                <a:lnTo>
                  <a:pt x="132803" y="1463382"/>
                </a:lnTo>
                <a:close/>
              </a:path>
              <a:path w="229870" h="2208530">
                <a:moveTo>
                  <a:pt x="117462" y="1645399"/>
                </a:moveTo>
                <a:lnTo>
                  <a:pt x="115976" y="1645945"/>
                </a:lnTo>
                <a:lnTo>
                  <a:pt x="114795" y="1646859"/>
                </a:lnTo>
                <a:lnTo>
                  <a:pt x="114592" y="1650809"/>
                </a:lnTo>
                <a:lnTo>
                  <a:pt x="116243" y="1652638"/>
                </a:lnTo>
                <a:lnTo>
                  <a:pt x="119786" y="1652397"/>
                </a:lnTo>
                <a:lnTo>
                  <a:pt x="119862" y="1648269"/>
                </a:lnTo>
                <a:lnTo>
                  <a:pt x="120600" y="1648269"/>
                </a:lnTo>
                <a:lnTo>
                  <a:pt x="119786" y="1645754"/>
                </a:lnTo>
                <a:lnTo>
                  <a:pt x="117462" y="1645399"/>
                </a:lnTo>
                <a:close/>
              </a:path>
              <a:path w="229870" h="2208530">
                <a:moveTo>
                  <a:pt x="120600" y="1648269"/>
                </a:moveTo>
                <a:lnTo>
                  <a:pt x="119862" y="1648269"/>
                </a:lnTo>
                <a:lnTo>
                  <a:pt x="120916" y="1649247"/>
                </a:lnTo>
                <a:lnTo>
                  <a:pt x="120600" y="1648269"/>
                </a:lnTo>
                <a:close/>
              </a:path>
              <a:path w="229870" h="2208530">
                <a:moveTo>
                  <a:pt x="3301" y="1642795"/>
                </a:moveTo>
                <a:lnTo>
                  <a:pt x="0" y="1646458"/>
                </a:lnTo>
                <a:lnTo>
                  <a:pt x="0" y="1647833"/>
                </a:lnTo>
                <a:lnTo>
                  <a:pt x="2882" y="1649095"/>
                </a:lnTo>
                <a:lnTo>
                  <a:pt x="3301" y="1642795"/>
                </a:lnTo>
                <a:close/>
              </a:path>
              <a:path w="229870" h="2208530">
                <a:moveTo>
                  <a:pt x="5448" y="1626336"/>
                </a:moveTo>
                <a:lnTo>
                  <a:pt x="1866" y="1626958"/>
                </a:lnTo>
                <a:lnTo>
                  <a:pt x="2324" y="1629791"/>
                </a:lnTo>
                <a:lnTo>
                  <a:pt x="3301" y="1632038"/>
                </a:lnTo>
                <a:lnTo>
                  <a:pt x="4902" y="1633601"/>
                </a:lnTo>
                <a:lnTo>
                  <a:pt x="4988" y="1629791"/>
                </a:lnTo>
                <a:lnTo>
                  <a:pt x="5448" y="1626336"/>
                </a:lnTo>
                <a:close/>
              </a:path>
              <a:path w="229870" h="2208530">
                <a:moveTo>
                  <a:pt x="13017" y="1635302"/>
                </a:moveTo>
                <a:lnTo>
                  <a:pt x="10858" y="1635823"/>
                </a:lnTo>
                <a:lnTo>
                  <a:pt x="10820" y="1637715"/>
                </a:lnTo>
                <a:lnTo>
                  <a:pt x="11645" y="1638655"/>
                </a:lnTo>
                <a:lnTo>
                  <a:pt x="12903" y="1639138"/>
                </a:lnTo>
                <a:lnTo>
                  <a:pt x="12776" y="1637398"/>
                </a:lnTo>
                <a:lnTo>
                  <a:pt x="13017" y="1635302"/>
                </a:lnTo>
                <a:close/>
              </a:path>
              <a:path w="229870" h="2208530">
                <a:moveTo>
                  <a:pt x="90843" y="1411427"/>
                </a:moveTo>
                <a:lnTo>
                  <a:pt x="90793" y="1412201"/>
                </a:lnTo>
                <a:lnTo>
                  <a:pt x="90677" y="1417485"/>
                </a:lnTo>
                <a:lnTo>
                  <a:pt x="93814" y="1416964"/>
                </a:lnTo>
                <a:lnTo>
                  <a:pt x="93472" y="1414373"/>
                </a:lnTo>
                <a:lnTo>
                  <a:pt x="92773" y="1412201"/>
                </a:lnTo>
                <a:lnTo>
                  <a:pt x="90843" y="1411427"/>
                </a:lnTo>
                <a:close/>
              </a:path>
              <a:path w="229870" h="2208530">
                <a:moveTo>
                  <a:pt x="150774" y="1460068"/>
                </a:moveTo>
                <a:lnTo>
                  <a:pt x="149682" y="1461160"/>
                </a:lnTo>
                <a:lnTo>
                  <a:pt x="147040" y="1466088"/>
                </a:lnTo>
                <a:lnTo>
                  <a:pt x="149783" y="1467802"/>
                </a:lnTo>
                <a:lnTo>
                  <a:pt x="150863" y="1466697"/>
                </a:lnTo>
                <a:lnTo>
                  <a:pt x="153555" y="1461782"/>
                </a:lnTo>
                <a:lnTo>
                  <a:pt x="150774" y="1460068"/>
                </a:lnTo>
                <a:close/>
              </a:path>
              <a:path w="229870" h="2208530">
                <a:moveTo>
                  <a:pt x="48844" y="1359484"/>
                </a:moveTo>
                <a:lnTo>
                  <a:pt x="48882" y="1361147"/>
                </a:lnTo>
                <a:lnTo>
                  <a:pt x="45148" y="1364018"/>
                </a:lnTo>
                <a:lnTo>
                  <a:pt x="47866" y="1365008"/>
                </a:lnTo>
                <a:lnTo>
                  <a:pt x="48069" y="1364157"/>
                </a:lnTo>
                <a:lnTo>
                  <a:pt x="48679" y="1363738"/>
                </a:lnTo>
                <a:lnTo>
                  <a:pt x="49829" y="1363738"/>
                </a:lnTo>
                <a:lnTo>
                  <a:pt x="49682" y="1362265"/>
                </a:lnTo>
                <a:lnTo>
                  <a:pt x="50215" y="1359827"/>
                </a:lnTo>
                <a:lnTo>
                  <a:pt x="48844" y="1359484"/>
                </a:lnTo>
                <a:close/>
              </a:path>
              <a:path w="229870" h="2208530">
                <a:moveTo>
                  <a:pt x="49829" y="1363738"/>
                </a:moveTo>
                <a:lnTo>
                  <a:pt x="48679" y="1363738"/>
                </a:lnTo>
                <a:lnTo>
                  <a:pt x="49847" y="1363916"/>
                </a:lnTo>
                <a:lnTo>
                  <a:pt x="49829" y="1363738"/>
                </a:lnTo>
                <a:close/>
              </a:path>
              <a:path w="229870" h="2208530">
                <a:moveTo>
                  <a:pt x="27437" y="960475"/>
                </a:moveTo>
                <a:lnTo>
                  <a:pt x="25943" y="960488"/>
                </a:lnTo>
                <a:lnTo>
                  <a:pt x="25271" y="964234"/>
                </a:lnTo>
                <a:lnTo>
                  <a:pt x="27292" y="966457"/>
                </a:lnTo>
                <a:lnTo>
                  <a:pt x="27437" y="960475"/>
                </a:lnTo>
                <a:close/>
              </a:path>
              <a:path w="229870" h="2208530">
                <a:moveTo>
                  <a:pt x="27444" y="960183"/>
                </a:moveTo>
                <a:lnTo>
                  <a:pt x="25857" y="960488"/>
                </a:lnTo>
                <a:lnTo>
                  <a:pt x="27437" y="960475"/>
                </a:lnTo>
                <a:lnTo>
                  <a:pt x="27444" y="960183"/>
                </a:lnTo>
                <a:close/>
              </a:path>
              <a:path w="229870" h="2208530">
                <a:moveTo>
                  <a:pt x="34848" y="906322"/>
                </a:moveTo>
                <a:lnTo>
                  <a:pt x="34696" y="911682"/>
                </a:lnTo>
                <a:lnTo>
                  <a:pt x="36842" y="911860"/>
                </a:lnTo>
                <a:lnTo>
                  <a:pt x="36309" y="909891"/>
                </a:lnTo>
                <a:lnTo>
                  <a:pt x="36347" y="907262"/>
                </a:lnTo>
                <a:lnTo>
                  <a:pt x="34848" y="906322"/>
                </a:lnTo>
                <a:close/>
              </a:path>
              <a:path w="229870" h="2208530">
                <a:moveTo>
                  <a:pt x="93611" y="1031341"/>
                </a:moveTo>
                <a:lnTo>
                  <a:pt x="95402" y="1035926"/>
                </a:lnTo>
                <a:lnTo>
                  <a:pt x="93814" y="1036751"/>
                </a:lnTo>
                <a:lnTo>
                  <a:pt x="96456" y="1037082"/>
                </a:lnTo>
                <a:lnTo>
                  <a:pt x="97104" y="1035227"/>
                </a:lnTo>
                <a:lnTo>
                  <a:pt x="96812" y="1032332"/>
                </a:lnTo>
                <a:lnTo>
                  <a:pt x="93611" y="1031341"/>
                </a:lnTo>
                <a:close/>
              </a:path>
              <a:path w="229870" h="2208530">
                <a:moveTo>
                  <a:pt x="79819" y="1009116"/>
                </a:moveTo>
                <a:lnTo>
                  <a:pt x="79984" y="1010780"/>
                </a:lnTo>
                <a:lnTo>
                  <a:pt x="79463" y="1013193"/>
                </a:lnTo>
                <a:lnTo>
                  <a:pt x="80835" y="1013548"/>
                </a:lnTo>
                <a:lnTo>
                  <a:pt x="80670" y="1011885"/>
                </a:lnTo>
                <a:lnTo>
                  <a:pt x="81203" y="1009446"/>
                </a:lnTo>
                <a:lnTo>
                  <a:pt x="79819" y="1009116"/>
                </a:lnTo>
                <a:close/>
              </a:path>
              <a:path w="229870" h="2208530">
                <a:moveTo>
                  <a:pt x="195745" y="1002487"/>
                </a:moveTo>
                <a:lnTo>
                  <a:pt x="192404" y="1003236"/>
                </a:lnTo>
                <a:lnTo>
                  <a:pt x="190334" y="1005332"/>
                </a:lnTo>
                <a:lnTo>
                  <a:pt x="190753" y="1010221"/>
                </a:lnTo>
                <a:lnTo>
                  <a:pt x="194970" y="1010627"/>
                </a:lnTo>
                <a:lnTo>
                  <a:pt x="198539" y="1006398"/>
                </a:lnTo>
                <a:lnTo>
                  <a:pt x="195745" y="1002487"/>
                </a:lnTo>
                <a:close/>
              </a:path>
              <a:path w="229870" h="2208530">
                <a:moveTo>
                  <a:pt x="98658" y="1012118"/>
                </a:moveTo>
                <a:lnTo>
                  <a:pt x="99212" y="1014018"/>
                </a:lnTo>
                <a:lnTo>
                  <a:pt x="92024" y="1017384"/>
                </a:lnTo>
                <a:lnTo>
                  <a:pt x="94818" y="1022388"/>
                </a:lnTo>
                <a:lnTo>
                  <a:pt x="96850" y="1019111"/>
                </a:lnTo>
                <a:lnTo>
                  <a:pt x="98450" y="1015365"/>
                </a:lnTo>
                <a:lnTo>
                  <a:pt x="100799" y="1012444"/>
                </a:lnTo>
                <a:lnTo>
                  <a:pt x="98658" y="1012118"/>
                </a:lnTo>
                <a:close/>
              </a:path>
              <a:path w="229870" h="2208530">
                <a:moveTo>
                  <a:pt x="98186" y="1010501"/>
                </a:moveTo>
                <a:lnTo>
                  <a:pt x="97878" y="1011999"/>
                </a:lnTo>
                <a:lnTo>
                  <a:pt x="98658" y="1012118"/>
                </a:lnTo>
                <a:lnTo>
                  <a:pt x="98186" y="1010501"/>
                </a:lnTo>
                <a:close/>
              </a:path>
              <a:path w="229870" h="2208530">
                <a:moveTo>
                  <a:pt x="96812" y="1005789"/>
                </a:moveTo>
                <a:lnTo>
                  <a:pt x="98186" y="1010501"/>
                </a:lnTo>
                <a:lnTo>
                  <a:pt x="98856" y="1007237"/>
                </a:lnTo>
                <a:lnTo>
                  <a:pt x="96812" y="1005789"/>
                </a:lnTo>
                <a:close/>
              </a:path>
              <a:path w="229870" h="2208530">
                <a:moveTo>
                  <a:pt x="148793" y="1017955"/>
                </a:moveTo>
                <a:lnTo>
                  <a:pt x="145732" y="1020394"/>
                </a:lnTo>
                <a:lnTo>
                  <a:pt x="147853" y="1024102"/>
                </a:lnTo>
                <a:lnTo>
                  <a:pt x="150774" y="1025702"/>
                </a:lnTo>
                <a:lnTo>
                  <a:pt x="150622" y="1022578"/>
                </a:lnTo>
                <a:lnTo>
                  <a:pt x="151625" y="1018120"/>
                </a:lnTo>
                <a:lnTo>
                  <a:pt x="148793" y="1017955"/>
                </a:lnTo>
                <a:close/>
              </a:path>
              <a:path w="229870" h="2208530">
                <a:moveTo>
                  <a:pt x="82829" y="1026807"/>
                </a:moveTo>
                <a:lnTo>
                  <a:pt x="80835" y="1026807"/>
                </a:lnTo>
                <a:lnTo>
                  <a:pt x="80835" y="1029017"/>
                </a:lnTo>
                <a:lnTo>
                  <a:pt x="82829" y="1029017"/>
                </a:lnTo>
                <a:lnTo>
                  <a:pt x="82829" y="1026807"/>
                </a:lnTo>
                <a:close/>
              </a:path>
              <a:path w="229870" h="2208530">
                <a:moveTo>
                  <a:pt x="70992" y="1033983"/>
                </a:moveTo>
                <a:lnTo>
                  <a:pt x="70827" y="1038961"/>
                </a:lnTo>
                <a:lnTo>
                  <a:pt x="74612" y="1039444"/>
                </a:lnTo>
                <a:lnTo>
                  <a:pt x="75514" y="1036789"/>
                </a:lnTo>
                <a:lnTo>
                  <a:pt x="77825" y="1035646"/>
                </a:lnTo>
                <a:lnTo>
                  <a:pt x="77891" y="1034681"/>
                </a:lnTo>
                <a:lnTo>
                  <a:pt x="76276" y="1034681"/>
                </a:lnTo>
                <a:lnTo>
                  <a:pt x="70992" y="1033983"/>
                </a:lnTo>
                <a:close/>
              </a:path>
              <a:path w="229870" h="2208530">
                <a:moveTo>
                  <a:pt x="75831" y="1029017"/>
                </a:moveTo>
                <a:lnTo>
                  <a:pt x="76276" y="1034681"/>
                </a:lnTo>
                <a:lnTo>
                  <a:pt x="77891" y="1034681"/>
                </a:lnTo>
                <a:lnTo>
                  <a:pt x="78041" y="1032471"/>
                </a:lnTo>
                <a:lnTo>
                  <a:pt x="77597" y="1030033"/>
                </a:lnTo>
                <a:lnTo>
                  <a:pt x="75831" y="1029017"/>
                </a:lnTo>
                <a:close/>
              </a:path>
              <a:path w="229870" h="2208530">
                <a:moveTo>
                  <a:pt x="67627" y="1019822"/>
                </a:moveTo>
                <a:lnTo>
                  <a:pt x="65836" y="1020178"/>
                </a:lnTo>
                <a:lnTo>
                  <a:pt x="66078" y="1022261"/>
                </a:lnTo>
                <a:lnTo>
                  <a:pt x="64693" y="1022616"/>
                </a:lnTo>
                <a:lnTo>
                  <a:pt x="64871" y="1024597"/>
                </a:lnTo>
                <a:lnTo>
                  <a:pt x="67627" y="1026363"/>
                </a:lnTo>
                <a:lnTo>
                  <a:pt x="67627" y="1019822"/>
                </a:lnTo>
                <a:close/>
              </a:path>
              <a:path w="229870" h="2208530">
                <a:moveTo>
                  <a:pt x="58381" y="888034"/>
                </a:moveTo>
                <a:lnTo>
                  <a:pt x="57899" y="893495"/>
                </a:lnTo>
                <a:lnTo>
                  <a:pt x="59855" y="893064"/>
                </a:lnTo>
                <a:lnTo>
                  <a:pt x="59893" y="891654"/>
                </a:lnTo>
                <a:lnTo>
                  <a:pt x="61112" y="891527"/>
                </a:lnTo>
                <a:lnTo>
                  <a:pt x="60832" y="889736"/>
                </a:lnTo>
                <a:lnTo>
                  <a:pt x="58381" y="888034"/>
                </a:lnTo>
                <a:close/>
              </a:path>
              <a:path w="229870" h="2208530">
                <a:moveTo>
                  <a:pt x="86817" y="951649"/>
                </a:moveTo>
                <a:lnTo>
                  <a:pt x="83819" y="951649"/>
                </a:lnTo>
                <a:lnTo>
                  <a:pt x="83972" y="955154"/>
                </a:lnTo>
                <a:lnTo>
                  <a:pt x="84810" y="954963"/>
                </a:lnTo>
                <a:lnTo>
                  <a:pt x="85064" y="953376"/>
                </a:lnTo>
                <a:lnTo>
                  <a:pt x="86486" y="953109"/>
                </a:lnTo>
                <a:lnTo>
                  <a:pt x="86817" y="951649"/>
                </a:lnTo>
                <a:close/>
              </a:path>
              <a:path w="229870" h="2208530">
                <a:moveTo>
                  <a:pt x="72821" y="890854"/>
                </a:moveTo>
                <a:lnTo>
                  <a:pt x="72948" y="892594"/>
                </a:lnTo>
                <a:lnTo>
                  <a:pt x="72720" y="894689"/>
                </a:lnTo>
                <a:lnTo>
                  <a:pt x="74828" y="894168"/>
                </a:lnTo>
                <a:lnTo>
                  <a:pt x="74828" y="891959"/>
                </a:lnTo>
                <a:lnTo>
                  <a:pt x="73837" y="891959"/>
                </a:lnTo>
                <a:lnTo>
                  <a:pt x="73634" y="891057"/>
                </a:lnTo>
                <a:lnTo>
                  <a:pt x="72821" y="890854"/>
                </a:lnTo>
                <a:close/>
              </a:path>
              <a:path w="229870" h="2208530">
                <a:moveTo>
                  <a:pt x="22031" y="967687"/>
                </a:moveTo>
                <a:lnTo>
                  <a:pt x="22556" y="969818"/>
                </a:lnTo>
                <a:lnTo>
                  <a:pt x="23227" y="972255"/>
                </a:lnTo>
                <a:lnTo>
                  <a:pt x="22847" y="970432"/>
                </a:lnTo>
                <a:lnTo>
                  <a:pt x="22031" y="967687"/>
                </a:lnTo>
                <a:close/>
              </a:path>
              <a:path w="229870" h="2208530">
                <a:moveTo>
                  <a:pt x="96812" y="948321"/>
                </a:moveTo>
                <a:lnTo>
                  <a:pt x="94106" y="953935"/>
                </a:lnTo>
                <a:lnTo>
                  <a:pt x="100304" y="952449"/>
                </a:lnTo>
                <a:lnTo>
                  <a:pt x="96812" y="948321"/>
                </a:lnTo>
                <a:close/>
              </a:path>
              <a:path w="229870" h="2208530">
                <a:moveTo>
                  <a:pt x="143802" y="904113"/>
                </a:moveTo>
                <a:lnTo>
                  <a:pt x="143497" y="905421"/>
                </a:lnTo>
                <a:lnTo>
                  <a:pt x="139750" y="908291"/>
                </a:lnTo>
                <a:lnTo>
                  <a:pt x="142760" y="909637"/>
                </a:lnTo>
                <a:lnTo>
                  <a:pt x="143001" y="908786"/>
                </a:lnTo>
                <a:lnTo>
                  <a:pt x="143611" y="908367"/>
                </a:lnTo>
                <a:lnTo>
                  <a:pt x="144770" y="908367"/>
                </a:lnTo>
                <a:lnTo>
                  <a:pt x="144589" y="906881"/>
                </a:lnTo>
                <a:lnTo>
                  <a:pt x="145122" y="904455"/>
                </a:lnTo>
                <a:lnTo>
                  <a:pt x="143802" y="904113"/>
                </a:lnTo>
                <a:close/>
              </a:path>
              <a:path w="229870" h="2208530">
                <a:moveTo>
                  <a:pt x="144770" y="908367"/>
                </a:moveTo>
                <a:lnTo>
                  <a:pt x="143611" y="908367"/>
                </a:lnTo>
                <a:lnTo>
                  <a:pt x="144792" y="908545"/>
                </a:lnTo>
                <a:lnTo>
                  <a:pt x="144770" y="908367"/>
                </a:lnTo>
                <a:close/>
              </a:path>
              <a:path w="229870" h="2208530">
                <a:moveTo>
                  <a:pt x="53835" y="900798"/>
                </a:moveTo>
                <a:lnTo>
                  <a:pt x="52539" y="902271"/>
                </a:lnTo>
                <a:lnTo>
                  <a:pt x="52539" y="904913"/>
                </a:lnTo>
                <a:lnTo>
                  <a:pt x="54863" y="905217"/>
                </a:lnTo>
                <a:lnTo>
                  <a:pt x="54686" y="903566"/>
                </a:lnTo>
                <a:lnTo>
                  <a:pt x="55219" y="901128"/>
                </a:lnTo>
                <a:lnTo>
                  <a:pt x="53835" y="900798"/>
                </a:lnTo>
                <a:close/>
              </a:path>
              <a:path w="229870" h="2208530">
                <a:moveTo>
                  <a:pt x="24879" y="925779"/>
                </a:moveTo>
                <a:lnTo>
                  <a:pt x="22288" y="925779"/>
                </a:lnTo>
                <a:lnTo>
                  <a:pt x="22034" y="928243"/>
                </a:lnTo>
                <a:lnTo>
                  <a:pt x="24879" y="927328"/>
                </a:lnTo>
                <a:lnTo>
                  <a:pt x="24879" y="925779"/>
                </a:lnTo>
                <a:close/>
              </a:path>
              <a:path w="229870" h="2208530">
                <a:moveTo>
                  <a:pt x="22351" y="923861"/>
                </a:moveTo>
                <a:lnTo>
                  <a:pt x="20739" y="924585"/>
                </a:lnTo>
                <a:lnTo>
                  <a:pt x="19888" y="926223"/>
                </a:lnTo>
                <a:lnTo>
                  <a:pt x="22288" y="925779"/>
                </a:lnTo>
                <a:lnTo>
                  <a:pt x="24879" y="925779"/>
                </a:lnTo>
                <a:lnTo>
                  <a:pt x="24879" y="924013"/>
                </a:lnTo>
                <a:lnTo>
                  <a:pt x="22351" y="923861"/>
                </a:lnTo>
                <a:close/>
              </a:path>
              <a:path w="229870" h="2208530">
                <a:moveTo>
                  <a:pt x="52044" y="905662"/>
                </a:moveTo>
                <a:lnTo>
                  <a:pt x="52095" y="912202"/>
                </a:lnTo>
                <a:lnTo>
                  <a:pt x="53835" y="911860"/>
                </a:lnTo>
                <a:lnTo>
                  <a:pt x="54165" y="910374"/>
                </a:lnTo>
                <a:lnTo>
                  <a:pt x="55257" y="909739"/>
                </a:lnTo>
                <a:lnTo>
                  <a:pt x="54863" y="907440"/>
                </a:lnTo>
                <a:lnTo>
                  <a:pt x="52044" y="905662"/>
                </a:lnTo>
                <a:close/>
              </a:path>
              <a:path w="229870" h="2208530">
                <a:moveTo>
                  <a:pt x="7886" y="926223"/>
                </a:moveTo>
                <a:lnTo>
                  <a:pt x="5130" y="930414"/>
                </a:lnTo>
                <a:lnTo>
                  <a:pt x="11544" y="931087"/>
                </a:lnTo>
                <a:lnTo>
                  <a:pt x="7886" y="926223"/>
                </a:lnTo>
                <a:close/>
              </a:path>
              <a:path w="229870" h="2208530">
                <a:moveTo>
                  <a:pt x="190373" y="944816"/>
                </a:moveTo>
                <a:lnTo>
                  <a:pt x="188734" y="945007"/>
                </a:lnTo>
                <a:lnTo>
                  <a:pt x="187896" y="946289"/>
                </a:lnTo>
                <a:lnTo>
                  <a:pt x="187451" y="947966"/>
                </a:lnTo>
                <a:lnTo>
                  <a:pt x="187744" y="950544"/>
                </a:lnTo>
                <a:lnTo>
                  <a:pt x="190779" y="952246"/>
                </a:lnTo>
                <a:lnTo>
                  <a:pt x="190373" y="944816"/>
                </a:lnTo>
                <a:close/>
              </a:path>
              <a:path w="229870" h="2208530">
                <a:moveTo>
                  <a:pt x="184797" y="944613"/>
                </a:moveTo>
                <a:lnTo>
                  <a:pt x="178053" y="944981"/>
                </a:lnTo>
                <a:lnTo>
                  <a:pt x="181749" y="948321"/>
                </a:lnTo>
                <a:lnTo>
                  <a:pt x="184797" y="944613"/>
                </a:lnTo>
                <a:close/>
              </a:path>
              <a:path w="229870" h="2208530">
                <a:moveTo>
                  <a:pt x="218236" y="937234"/>
                </a:moveTo>
                <a:lnTo>
                  <a:pt x="211531" y="939088"/>
                </a:lnTo>
                <a:lnTo>
                  <a:pt x="214731" y="941704"/>
                </a:lnTo>
                <a:lnTo>
                  <a:pt x="218236" y="937234"/>
                </a:lnTo>
                <a:close/>
              </a:path>
              <a:path w="229870" h="2208530">
                <a:moveTo>
                  <a:pt x="17030" y="934910"/>
                </a:moveTo>
                <a:lnTo>
                  <a:pt x="16052" y="940676"/>
                </a:lnTo>
                <a:lnTo>
                  <a:pt x="18859" y="940587"/>
                </a:lnTo>
                <a:lnTo>
                  <a:pt x="18453" y="937933"/>
                </a:lnTo>
                <a:lnTo>
                  <a:pt x="20623" y="937933"/>
                </a:lnTo>
                <a:lnTo>
                  <a:pt x="19888" y="935062"/>
                </a:lnTo>
                <a:lnTo>
                  <a:pt x="17030" y="934910"/>
                </a:lnTo>
                <a:close/>
              </a:path>
              <a:path w="229870" h="2208530">
                <a:moveTo>
                  <a:pt x="20623" y="937933"/>
                </a:moveTo>
                <a:lnTo>
                  <a:pt x="18453" y="937933"/>
                </a:lnTo>
                <a:lnTo>
                  <a:pt x="20688" y="938187"/>
                </a:lnTo>
                <a:lnTo>
                  <a:pt x="20623" y="937933"/>
                </a:lnTo>
                <a:close/>
              </a:path>
              <a:path w="229870" h="2208530">
                <a:moveTo>
                  <a:pt x="73190" y="1101636"/>
                </a:moveTo>
                <a:lnTo>
                  <a:pt x="73143" y="1104849"/>
                </a:lnTo>
                <a:lnTo>
                  <a:pt x="72821" y="1106373"/>
                </a:lnTo>
                <a:lnTo>
                  <a:pt x="75476" y="1106728"/>
                </a:lnTo>
                <a:lnTo>
                  <a:pt x="76136" y="1104849"/>
                </a:lnTo>
                <a:lnTo>
                  <a:pt x="75831" y="1101953"/>
                </a:lnTo>
                <a:lnTo>
                  <a:pt x="73190" y="1101636"/>
                </a:lnTo>
                <a:close/>
              </a:path>
              <a:path w="229870" h="2208530">
                <a:moveTo>
                  <a:pt x="31229" y="1104950"/>
                </a:moveTo>
                <a:lnTo>
                  <a:pt x="30581" y="1106817"/>
                </a:lnTo>
                <a:lnTo>
                  <a:pt x="30860" y="1109700"/>
                </a:lnTo>
                <a:lnTo>
                  <a:pt x="33502" y="1110030"/>
                </a:lnTo>
                <a:lnTo>
                  <a:pt x="34162" y="1108176"/>
                </a:lnTo>
                <a:lnTo>
                  <a:pt x="33883" y="1105281"/>
                </a:lnTo>
                <a:lnTo>
                  <a:pt x="31229" y="1104950"/>
                </a:lnTo>
                <a:close/>
              </a:path>
              <a:path w="229870" h="2208530">
                <a:moveTo>
                  <a:pt x="56845" y="1054442"/>
                </a:moveTo>
                <a:lnTo>
                  <a:pt x="55473" y="1055852"/>
                </a:lnTo>
                <a:lnTo>
                  <a:pt x="55879" y="1059230"/>
                </a:lnTo>
                <a:lnTo>
                  <a:pt x="55829" y="1062177"/>
                </a:lnTo>
                <a:lnTo>
                  <a:pt x="62737" y="1063637"/>
                </a:lnTo>
                <a:lnTo>
                  <a:pt x="61112" y="1054836"/>
                </a:lnTo>
                <a:lnTo>
                  <a:pt x="56845" y="1054442"/>
                </a:lnTo>
                <a:close/>
              </a:path>
              <a:path w="229870" h="2208530">
                <a:moveTo>
                  <a:pt x="4508" y="1063637"/>
                </a:moveTo>
                <a:lnTo>
                  <a:pt x="4241" y="1066241"/>
                </a:lnTo>
                <a:lnTo>
                  <a:pt x="3860" y="1068806"/>
                </a:lnTo>
                <a:lnTo>
                  <a:pt x="6184" y="1068412"/>
                </a:lnTo>
                <a:lnTo>
                  <a:pt x="8585" y="1068082"/>
                </a:lnTo>
                <a:lnTo>
                  <a:pt x="7886" y="1064387"/>
                </a:lnTo>
                <a:lnTo>
                  <a:pt x="4508" y="1063637"/>
                </a:lnTo>
                <a:close/>
              </a:path>
              <a:path w="229870" h="2208530">
                <a:moveTo>
                  <a:pt x="123812" y="1065136"/>
                </a:moveTo>
                <a:lnTo>
                  <a:pt x="123812" y="1069898"/>
                </a:lnTo>
                <a:lnTo>
                  <a:pt x="128658" y="1068867"/>
                </a:lnTo>
                <a:lnTo>
                  <a:pt x="129557" y="1065834"/>
                </a:lnTo>
                <a:lnTo>
                  <a:pt x="128777" y="1065834"/>
                </a:lnTo>
                <a:lnTo>
                  <a:pt x="123812" y="1065136"/>
                </a:lnTo>
                <a:close/>
              </a:path>
              <a:path w="229870" h="2208530">
                <a:moveTo>
                  <a:pt x="129718" y="1058697"/>
                </a:moveTo>
                <a:lnTo>
                  <a:pt x="129260" y="1058697"/>
                </a:lnTo>
                <a:lnTo>
                  <a:pt x="128777" y="1061059"/>
                </a:lnTo>
                <a:lnTo>
                  <a:pt x="128777" y="1065834"/>
                </a:lnTo>
                <a:lnTo>
                  <a:pt x="129557" y="1065834"/>
                </a:lnTo>
                <a:lnTo>
                  <a:pt x="130376" y="1063069"/>
                </a:lnTo>
                <a:lnTo>
                  <a:pt x="129718" y="1058697"/>
                </a:lnTo>
                <a:close/>
              </a:path>
              <a:path w="229870" h="2208530">
                <a:moveTo>
                  <a:pt x="125806" y="1051115"/>
                </a:moveTo>
                <a:lnTo>
                  <a:pt x="125806" y="1058862"/>
                </a:lnTo>
                <a:lnTo>
                  <a:pt x="127355" y="1058951"/>
                </a:lnTo>
                <a:lnTo>
                  <a:pt x="129260" y="1058697"/>
                </a:lnTo>
                <a:lnTo>
                  <a:pt x="129718" y="1058697"/>
                </a:lnTo>
                <a:lnTo>
                  <a:pt x="129311" y="1055989"/>
                </a:lnTo>
                <a:lnTo>
                  <a:pt x="125806" y="1051115"/>
                </a:lnTo>
                <a:close/>
              </a:path>
              <a:path w="229870" h="2208530">
                <a:moveTo>
                  <a:pt x="215125" y="1040041"/>
                </a:moveTo>
                <a:lnTo>
                  <a:pt x="211721" y="1041171"/>
                </a:lnTo>
                <a:lnTo>
                  <a:pt x="211581" y="1046543"/>
                </a:lnTo>
                <a:lnTo>
                  <a:pt x="213715" y="1046695"/>
                </a:lnTo>
                <a:lnTo>
                  <a:pt x="213283" y="1044600"/>
                </a:lnTo>
                <a:lnTo>
                  <a:pt x="215125" y="1040041"/>
                </a:lnTo>
                <a:close/>
              </a:path>
              <a:path w="229870" h="2208530">
                <a:moveTo>
                  <a:pt x="184772" y="1570609"/>
                </a:moveTo>
                <a:lnTo>
                  <a:pt x="184677" y="1574304"/>
                </a:lnTo>
                <a:lnTo>
                  <a:pt x="185026" y="1576209"/>
                </a:lnTo>
                <a:lnTo>
                  <a:pt x="186766" y="1577238"/>
                </a:lnTo>
                <a:lnTo>
                  <a:pt x="186809" y="1573784"/>
                </a:lnTo>
                <a:lnTo>
                  <a:pt x="187286" y="1570723"/>
                </a:lnTo>
                <a:lnTo>
                  <a:pt x="184772" y="1570609"/>
                </a:lnTo>
                <a:close/>
              </a:path>
              <a:path w="229870" h="2208530">
                <a:moveTo>
                  <a:pt x="206235" y="1047762"/>
                </a:moveTo>
                <a:lnTo>
                  <a:pt x="199542" y="1049604"/>
                </a:lnTo>
                <a:lnTo>
                  <a:pt x="202742" y="1052233"/>
                </a:lnTo>
                <a:lnTo>
                  <a:pt x="206235" y="1047762"/>
                </a:lnTo>
                <a:close/>
              </a:path>
              <a:path w="229870" h="2208530">
                <a:moveTo>
                  <a:pt x="108661" y="1171435"/>
                </a:moveTo>
                <a:lnTo>
                  <a:pt x="109867" y="1176083"/>
                </a:lnTo>
                <a:lnTo>
                  <a:pt x="107797" y="1177124"/>
                </a:lnTo>
                <a:lnTo>
                  <a:pt x="110604" y="1176921"/>
                </a:lnTo>
                <a:lnTo>
                  <a:pt x="112077" y="1175194"/>
                </a:lnTo>
                <a:lnTo>
                  <a:pt x="111823" y="1171587"/>
                </a:lnTo>
                <a:lnTo>
                  <a:pt x="108661" y="1171435"/>
                </a:lnTo>
                <a:close/>
              </a:path>
              <a:path w="229870" h="2208530">
                <a:moveTo>
                  <a:pt x="125552" y="1173454"/>
                </a:moveTo>
                <a:lnTo>
                  <a:pt x="123812" y="1173797"/>
                </a:lnTo>
                <a:lnTo>
                  <a:pt x="124015" y="1175893"/>
                </a:lnTo>
                <a:lnTo>
                  <a:pt x="122681" y="1176248"/>
                </a:lnTo>
                <a:lnTo>
                  <a:pt x="122796" y="1178229"/>
                </a:lnTo>
                <a:lnTo>
                  <a:pt x="125552" y="1180007"/>
                </a:lnTo>
                <a:lnTo>
                  <a:pt x="125552" y="1173454"/>
                </a:lnTo>
                <a:close/>
              </a:path>
              <a:path w="229870" h="2208530">
                <a:moveTo>
                  <a:pt x="129959" y="1170038"/>
                </a:moveTo>
                <a:lnTo>
                  <a:pt x="125729" y="1174686"/>
                </a:lnTo>
                <a:lnTo>
                  <a:pt x="128777" y="1177124"/>
                </a:lnTo>
                <a:lnTo>
                  <a:pt x="129959" y="1170038"/>
                </a:lnTo>
                <a:close/>
              </a:path>
              <a:path w="229870" h="2208530">
                <a:moveTo>
                  <a:pt x="33883" y="1163866"/>
                </a:moveTo>
                <a:lnTo>
                  <a:pt x="32283" y="1167777"/>
                </a:lnTo>
                <a:lnTo>
                  <a:pt x="34035" y="1168984"/>
                </a:lnTo>
                <a:lnTo>
                  <a:pt x="31889" y="1172692"/>
                </a:lnTo>
                <a:lnTo>
                  <a:pt x="33680" y="1172806"/>
                </a:lnTo>
                <a:lnTo>
                  <a:pt x="36156" y="1167142"/>
                </a:lnTo>
                <a:lnTo>
                  <a:pt x="33883" y="1163866"/>
                </a:lnTo>
                <a:close/>
              </a:path>
              <a:path w="229870" h="2208530">
                <a:moveTo>
                  <a:pt x="12039" y="1158976"/>
                </a:moveTo>
                <a:lnTo>
                  <a:pt x="7810" y="1163650"/>
                </a:lnTo>
                <a:lnTo>
                  <a:pt x="10858" y="1166075"/>
                </a:lnTo>
                <a:lnTo>
                  <a:pt x="12039" y="1158976"/>
                </a:lnTo>
                <a:close/>
              </a:path>
              <a:path w="229870" h="2208530">
                <a:moveTo>
                  <a:pt x="100799" y="1199235"/>
                </a:moveTo>
                <a:lnTo>
                  <a:pt x="98285" y="1199362"/>
                </a:lnTo>
                <a:lnTo>
                  <a:pt x="96939" y="1200835"/>
                </a:lnTo>
                <a:lnTo>
                  <a:pt x="96812" y="1203642"/>
                </a:lnTo>
                <a:lnTo>
                  <a:pt x="100799" y="1203642"/>
                </a:lnTo>
                <a:lnTo>
                  <a:pt x="100799" y="1199235"/>
                </a:lnTo>
                <a:close/>
              </a:path>
              <a:path w="229870" h="2208530">
                <a:moveTo>
                  <a:pt x="134797" y="1109700"/>
                </a:moveTo>
                <a:lnTo>
                  <a:pt x="133946" y="1111783"/>
                </a:lnTo>
                <a:lnTo>
                  <a:pt x="131089" y="1115441"/>
                </a:lnTo>
                <a:lnTo>
                  <a:pt x="134797" y="1116330"/>
                </a:lnTo>
                <a:lnTo>
                  <a:pt x="135572" y="1115568"/>
                </a:lnTo>
                <a:lnTo>
                  <a:pt x="137032" y="1110170"/>
                </a:lnTo>
                <a:lnTo>
                  <a:pt x="134797" y="1109700"/>
                </a:lnTo>
                <a:close/>
              </a:path>
              <a:path w="229870" h="2208530">
                <a:moveTo>
                  <a:pt x="93002" y="1107313"/>
                </a:moveTo>
                <a:lnTo>
                  <a:pt x="90843" y="1107490"/>
                </a:lnTo>
                <a:lnTo>
                  <a:pt x="89827" y="1109764"/>
                </a:lnTo>
                <a:lnTo>
                  <a:pt x="87261" y="1113104"/>
                </a:lnTo>
                <a:lnTo>
                  <a:pt x="91821" y="1113015"/>
                </a:lnTo>
                <a:lnTo>
                  <a:pt x="91287" y="1111415"/>
                </a:lnTo>
                <a:lnTo>
                  <a:pt x="93002" y="1107313"/>
                </a:lnTo>
                <a:close/>
              </a:path>
              <a:path w="229870" h="2208530">
                <a:moveTo>
                  <a:pt x="161150" y="1093089"/>
                </a:moveTo>
                <a:lnTo>
                  <a:pt x="157759" y="1094232"/>
                </a:lnTo>
                <a:lnTo>
                  <a:pt x="157606" y="1099591"/>
                </a:lnTo>
                <a:lnTo>
                  <a:pt x="159753" y="1099743"/>
                </a:lnTo>
                <a:lnTo>
                  <a:pt x="159308" y="1097661"/>
                </a:lnTo>
                <a:lnTo>
                  <a:pt x="161150" y="1093089"/>
                </a:lnTo>
                <a:close/>
              </a:path>
              <a:path w="229870" h="2208530">
                <a:moveTo>
                  <a:pt x="81457" y="1104112"/>
                </a:moveTo>
                <a:lnTo>
                  <a:pt x="79819" y="1105281"/>
                </a:lnTo>
                <a:lnTo>
                  <a:pt x="79375" y="1108760"/>
                </a:lnTo>
                <a:lnTo>
                  <a:pt x="81089" y="1109802"/>
                </a:lnTo>
                <a:lnTo>
                  <a:pt x="82829" y="1110805"/>
                </a:lnTo>
                <a:lnTo>
                  <a:pt x="84226" y="1109395"/>
                </a:lnTo>
                <a:lnTo>
                  <a:pt x="84226" y="1105585"/>
                </a:lnTo>
                <a:lnTo>
                  <a:pt x="82829" y="1104176"/>
                </a:lnTo>
                <a:lnTo>
                  <a:pt x="81457" y="1104112"/>
                </a:lnTo>
                <a:close/>
              </a:path>
              <a:path w="229870" h="2208530">
                <a:moveTo>
                  <a:pt x="194640" y="1029677"/>
                </a:moveTo>
                <a:lnTo>
                  <a:pt x="194525" y="1039418"/>
                </a:lnTo>
                <a:lnTo>
                  <a:pt x="195745" y="1041171"/>
                </a:lnTo>
                <a:lnTo>
                  <a:pt x="197243" y="1038059"/>
                </a:lnTo>
                <a:lnTo>
                  <a:pt x="200469" y="1036815"/>
                </a:lnTo>
                <a:lnTo>
                  <a:pt x="199732" y="1031227"/>
                </a:lnTo>
                <a:lnTo>
                  <a:pt x="194640" y="1029677"/>
                </a:lnTo>
                <a:close/>
              </a:path>
              <a:path w="229870" h="2208530">
                <a:moveTo>
                  <a:pt x="94170" y="1097508"/>
                </a:moveTo>
                <a:lnTo>
                  <a:pt x="90843" y="1098651"/>
                </a:lnTo>
                <a:lnTo>
                  <a:pt x="90677" y="1101382"/>
                </a:lnTo>
                <a:lnTo>
                  <a:pt x="90639" y="1104023"/>
                </a:lnTo>
                <a:lnTo>
                  <a:pt x="92824" y="1104176"/>
                </a:lnTo>
                <a:lnTo>
                  <a:pt x="92379" y="1102080"/>
                </a:lnTo>
                <a:lnTo>
                  <a:pt x="94170" y="1097508"/>
                </a:lnTo>
                <a:close/>
              </a:path>
              <a:path w="229870" h="2208530">
                <a:moveTo>
                  <a:pt x="43878" y="1713179"/>
                </a:moveTo>
                <a:lnTo>
                  <a:pt x="40868" y="1714296"/>
                </a:lnTo>
                <a:lnTo>
                  <a:pt x="40576" y="1716824"/>
                </a:lnTo>
                <a:lnTo>
                  <a:pt x="41097" y="1718437"/>
                </a:lnTo>
                <a:lnTo>
                  <a:pt x="42849" y="1718703"/>
                </a:lnTo>
                <a:lnTo>
                  <a:pt x="42621" y="1716760"/>
                </a:lnTo>
                <a:lnTo>
                  <a:pt x="43878" y="1713179"/>
                </a:lnTo>
                <a:close/>
              </a:path>
              <a:path w="229870" h="2208530">
                <a:moveTo>
                  <a:pt x="109804" y="1718703"/>
                </a:moveTo>
                <a:lnTo>
                  <a:pt x="107797" y="1718703"/>
                </a:lnTo>
                <a:lnTo>
                  <a:pt x="107797" y="1722031"/>
                </a:lnTo>
                <a:lnTo>
                  <a:pt x="109804" y="1722031"/>
                </a:lnTo>
                <a:lnTo>
                  <a:pt x="109804" y="1718703"/>
                </a:lnTo>
                <a:close/>
              </a:path>
              <a:path w="229870" h="2208530">
                <a:moveTo>
                  <a:pt x="14236" y="1733054"/>
                </a:moveTo>
                <a:lnTo>
                  <a:pt x="10858" y="1734185"/>
                </a:lnTo>
                <a:lnTo>
                  <a:pt x="10706" y="1739569"/>
                </a:lnTo>
                <a:lnTo>
                  <a:pt x="12903" y="1739709"/>
                </a:lnTo>
                <a:lnTo>
                  <a:pt x="12446" y="1737626"/>
                </a:lnTo>
                <a:lnTo>
                  <a:pt x="14236" y="1733054"/>
                </a:lnTo>
                <a:close/>
              </a:path>
              <a:path w="229870" h="2208530">
                <a:moveTo>
                  <a:pt x="16878" y="1726438"/>
                </a:moveTo>
                <a:lnTo>
                  <a:pt x="15506" y="1727987"/>
                </a:lnTo>
                <a:lnTo>
                  <a:pt x="15900" y="1733105"/>
                </a:lnTo>
                <a:lnTo>
                  <a:pt x="18859" y="1733080"/>
                </a:lnTo>
                <a:lnTo>
                  <a:pt x="19088" y="1729905"/>
                </a:lnTo>
                <a:lnTo>
                  <a:pt x="18643" y="1727466"/>
                </a:lnTo>
                <a:lnTo>
                  <a:pt x="16878" y="1726438"/>
                </a:lnTo>
                <a:close/>
              </a:path>
              <a:path w="229870" h="2208530">
                <a:moveTo>
                  <a:pt x="137807" y="1944192"/>
                </a:moveTo>
                <a:lnTo>
                  <a:pt x="136537" y="1953856"/>
                </a:lnTo>
                <a:lnTo>
                  <a:pt x="148424" y="1954263"/>
                </a:lnTo>
                <a:lnTo>
                  <a:pt x="152768" y="1954149"/>
                </a:lnTo>
                <a:lnTo>
                  <a:pt x="152027" y="1950999"/>
                </a:lnTo>
                <a:lnTo>
                  <a:pt x="140246" y="1950999"/>
                </a:lnTo>
                <a:lnTo>
                  <a:pt x="137807" y="1944192"/>
                </a:lnTo>
                <a:close/>
              </a:path>
              <a:path w="229870" h="2208530">
                <a:moveTo>
                  <a:pt x="143700" y="1944776"/>
                </a:moveTo>
                <a:lnTo>
                  <a:pt x="140246" y="1950999"/>
                </a:lnTo>
                <a:lnTo>
                  <a:pt x="152027" y="1950999"/>
                </a:lnTo>
                <a:lnTo>
                  <a:pt x="151663" y="1949450"/>
                </a:lnTo>
                <a:lnTo>
                  <a:pt x="151915" y="1948611"/>
                </a:lnTo>
                <a:lnTo>
                  <a:pt x="147764" y="1948611"/>
                </a:lnTo>
                <a:lnTo>
                  <a:pt x="143700" y="1944776"/>
                </a:lnTo>
                <a:close/>
              </a:path>
              <a:path w="229870" h="2208530">
                <a:moveTo>
                  <a:pt x="154711" y="1939302"/>
                </a:moveTo>
                <a:lnTo>
                  <a:pt x="152768" y="1940890"/>
                </a:lnTo>
                <a:lnTo>
                  <a:pt x="152323" y="1944801"/>
                </a:lnTo>
                <a:lnTo>
                  <a:pt x="149148" y="1945703"/>
                </a:lnTo>
                <a:lnTo>
                  <a:pt x="147764" y="1948611"/>
                </a:lnTo>
                <a:lnTo>
                  <a:pt x="151915" y="1948611"/>
                </a:lnTo>
                <a:lnTo>
                  <a:pt x="154711" y="1939302"/>
                </a:lnTo>
                <a:close/>
              </a:path>
              <a:path w="229870" h="2208530">
                <a:moveTo>
                  <a:pt x="159753" y="1949716"/>
                </a:moveTo>
                <a:lnTo>
                  <a:pt x="158064" y="1951494"/>
                </a:lnTo>
                <a:lnTo>
                  <a:pt x="158864" y="1955406"/>
                </a:lnTo>
                <a:lnTo>
                  <a:pt x="160781" y="1956358"/>
                </a:lnTo>
                <a:lnTo>
                  <a:pt x="162483" y="1954555"/>
                </a:lnTo>
                <a:lnTo>
                  <a:pt x="161671" y="1950643"/>
                </a:lnTo>
                <a:lnTo>
                  <a:pt x="159753" y="1949716"/>
                </a:lnTo>
                <a:close/>
              </a:path>
              <a:path w="229870" h="2208530">
                <a:moveTo>
                  <a:pt x="121535" y="1949665"/>
                </a:moveTo>
                <a:lnTo>
                  <a:pt x="119176" y="1949665"/>
                </a:lnTo>
                <a:lnTo>
                  <a:pt x="120014" y="1950237"/>
                </a:lnTo>
                <a:lnTo>
                  <a:pt x="120815" y="1950821"/>
                </a:lnTo>
                <a:lnTo>
                  <a:pt x="121535" y="1949665"/>
                </a:lnTo>
                <a:close/>
              </a:path>
              <a:path w="229870" h="2208530">
                <a:moveTo>
                  <a:pt x="118656" y="1944801"/>
                </a:moveTo>
                <a:lnTo>
                  <a:pt x="117360" y="1946262"/>
                </a:lnTo>
                <a:lnTo>
                  <a:pt x="117805" y="1949716"/>
                </a:lnTo>
                <a:lnTo>
                  <a:pt x="119176" y="1949665"/>
                </a:lnTo>
                <a:lnTo>
                  <a:pt x="121535" y="1949665"/>
                </a:lnTo>
                <a:lnTo>
                  <a:pt x="121615" y="1949538"/>
                </a:lnTo>
                <a:lnTo>
                  <a:pt x="122110" y="1947862"/>
                </a:lnTo>
                <a:lnTo>
                  <a:pt x="121792" y="1945297"/>
                </a:lnTo>
                <a:lnTo>
                  <a:pt x="118656" y="1944801"/>
                </a:lnTo>
                <a:close/>
              </a:path>
              <a:path w="229870" h="2208530">
                <a:moveTo>
                  <a:pt x="26060" y="1942414"/>
                </a:moveTo>
                <a:lnTo>
                  <a:pt x="26111" y="1948967"/>
                </a:lnTo>
                <a:lnTo>
                  <a:pt x="27838" y="1948611"/>
                </a:lnTo>
                <a:lnTo>
                  <a:pt x="27647" y="1946529"/>
                </a:lnTo>
                <a:lnTo>
                  <a:pt x="29006" y="1946173"/>
                </a:lnTo>
                <a:lnTo>
                  <a:pt x="28867" y="1944192"/>
                </a:lnTo>
                <a:lnTo>
                  <a:pt x="26060" y="1942414"/>
                </a:lnTo>
                <a:close/>
              </a:path>
              <a:path w="229870" h="2208530">
                <a:moveTo>
                  <a:pt x="109804" y="1945297"/>
                </a:moveTo>
                <a:lnTo>
                  <a:pt x="109021" y="1948256"/>
                </a:lnTo>
                <a:lnTo>
                  <a:pt x="108318" y="1950377"/>
                </a:lnTo>
                <a:lnTo>
                  <a:pt x="110807" y="1951926"/>
                </a:lnTo>
                <a:lnTo>
                  <a:pt x="110998" y="1950288"/>
                </a:lnTo>
                <a:lnTo>
                  <a:pt x="114861" y="1950288"/>
                </a:lnTo>
                <a:lnTo>
                  <a:pt x="115112" y="1948256"/>
                </a:lnTo>
                <a:lnTo>
                  <a:pt x="114789" y="1947125"/>
                </a:lnTo>
                <a:lnTo>
                  <a:pt x="111772" y="1947125"/>
                </a:lnTo>
                <a:lnTo>
                  <a:pt x="109804" y="1945297"/>
                </a:lnTo>
                <a:close/>
              </a:path>
              <a:path w="229870" h="2208530">
                <a:moveTo>
                  <a:pt x="114861" y="1950288"/>
                </a:moveTo>
                <a:lnTo>
                  <a:pt x="110998" y="1950288"/>
                </a:lnTo>
                <a:lnTo>
                  <a:pt x="113207" y="1950897"/>
                </a:lnTo>
                <a:lnTo>
                  <a:pt x="114795" y="1950821"/>
                </a:lnTo>
                <a:lnTo>
                  <a:pt x="114861" y="1950288"/>
                </a:lnTo>
                <a:close/>
              </a:path>
              <a:path w="229870" h="2208530">
                <a:moveTo>
                  <a:pt x="111086" y="1945208"/>
                </a:moveTo>
                <a:lnTo>
                  <a:pt x="111772" y="1947125"/>
                </a:lnTo>
                <a:lnTo>
                  <a:pt x="114789" y="1947125"/>
                </a:lnTo>
                <a:lnTo>
                  <a:pt x="114630" y="1946567"/>
                </a:lnTo>
                <a:lnTo>
                  <a:pt x="113817" y="1945297"/>
                </a:lnTo>
                <a:lnTo>
                  <a:pt x="111086" y="1945208"/>
                </a:lnTo>
                <a:close/>
              </a:path>
              <a:path w="229870" h="2208530">
                <a:moveTo>
                  <a:pt x="17856" y="1895551"/>
                </a:moveTo>
                <a:lnTo>
                  <a:pt x="15849" y="1895551"/>
                </a:lnTo>
                <a:lnTo>
                  <a:pt x="15849" y="1898878"/>
                </a:lnTo>
                <a:lnTo>
                  <a:pt x="17856" y="1898878"/>
                </a:lnTo>
                <a:lnTo>
                  <a:pt x="17856" y="1895551"/>
                </a:lnTo>
                <a:close/>
              </a:path>
              <a:path w="229870" h="2208530">
                <a:moveTo>
                  <a:pt x="34035" y="1896859"/>
                </a:moveTo>
                <a:lnTo>
                  <a:pt x="34848" y="1899983"/>
                </a:lnTo>
                <a:lnTo>
                  <a:pt x="39331" y="1901939"/>
                </a:lnTo>
                <a:lnTo>
                  <a:pt x="39102" y="1899867"/>
                </a:lnTo>
                <a:lnTo>
                  <a:pt x="37782" y="1899780"/>
                </a:lnTo>
                <a:lnTo>
                  <a:pt x="38226" y="1897126"/>
                </a:lnTo>
                <a:lnTo>
                  <a:pt x="36271" y="1897126"/>
                </a:lnTo>
                <a:lnTo>
                  <a:pt x="34035" y="1896859"/>
                </a:lnTo>
                <a:close/>
              </a:path>
              <a:path w="229870" h="2208530">
                <a:moveTo>
                  <a:pt x="38747" y="1894014"/>
                </a:moveTo>
                <a:lnTo>
                  <a:pt x="38571" y="1895065"/>
                </a:lnTo>
                <a:lnTo>
                  <a:pt x="39102" y="1899867"/>
                </a:lnTo>
                <a:lnTo>
                  <a:pt x="40868" y="1899983"/>
                </a:lnTo>
                <a:lnTo>
                  <a:pt x="41694" y="1898700"/>
                </a:lnTo>
                <a:lnTo>
                  <a:pt x="42140" y="1897126"/>
                </a:lnTo>
                <a:lnTo>
                  <a:pt x="42158" y="1896859"/>
                </a:lnTo>
                <a:lnTo>
                  <a:pt x="41846" y="1894459"/>
                </a:lnTo>
                <a:lnTo>
                  <a:pt x="38747" y="1894014"/>
                </a:lnTo>
                <a:close/>
              </a:path>
              <a:path w="229870" h="2208530">
                <a:moveTo>
                  <a:pt x="38468" y="1894128"/>
                </a:moveTo>
                <a:lnTo>
                  <a:pt x="35864" y="1894459"/>
                </a:lnTo>
                <a:lnTo>
                  <a:pt x="36271" y="1897126"/>
                </a:lnTo>
                <a:lnTo>
                  <a:pt x="38226" y="1897126"/>
                </a:lnTo>
                <a:lnTo>
                  <a:pt x="38571" y="1895065"/>
                </a:lnTo>
                <a:lnTo>
                  <a:pt x="38468" y="1894128"/>
                </a:lnTo>
                <a:close/>
              </a:path>
              <a:path w="229870" h="2208530">
                <a:moveTo>
                  <a:pt x="128371" y="2139734"/>
                </a:moveTo>
                <a:lnTo>
                  <a:pt x="128669" y="2142540"/>
                </a:lnTo>
                <a:lnTo>
                  <a:pt x="128777" y="2147570"/>
                </a:lnTo>
                <a:lnTo>
                  <a:pt x="132511" y="2147976"/>
                </a:lnTo>
                <a:lnTo>
                  <a:pt x="133946" y="2142540"/>
                </a:lnTo>
                <a:lnTo>
                  <a:pt x="131775" y="2139823"/>
                </a:lnTo>
                <a:lnTo>
                  <a:pt x="128371" y="2139734"/>
                </a:lnTo>
                <a:close/>
              </a:path>
              <a:path w="229870" h="2208530">
                <a:moveTo>
                  <a:pt x="136944" y="2134933"/>
                </a:moveTo>
                <a:lnTo>
                  <a:pt x="132714" y="2139594"/>
                </a:lnTo>
                <a:lnTo>
                  <a:pt x="135762" y="2142020"/>
                </a:lnTo>
                <a:lnTo>
                  <a:pt x="136944" y="2134933"/>
                </a:lnTo>
                <a:close/>
              </a:path>
              <a:path w="229870" h="2208530">
                <a:moveTo>
                  <a:pt x="96583" y="2136152"/>
                </a:moveTo>
                <a:lnTo>
                  <a:pt x="94818" y="2136521"/>
                </a:lnTo>
                <a:lnTo>
                  <a:pt x="94500" y="2137994"/>
                </a:lnTo>
                <a:lnTo>
                  <a:pt x="93395" y="2138603"/>
                </a:lnTo>
                <a:lnTo>
                  <a:pt x="93814" y="2140915"/>
                </a:lnTo>
                <a:lnTo>
                  <a:pt x="96608" y="2142705"/>
                </a:lnTo>
                <a:lnTo>
                  <a:pt x="96583" y="2136152"/>
                </a:lnTo>
                <a:close/>
              </a:path>
              <a:path w="229870" h="2208530">
                <a:moveTo>
                  <a:pt x="102806" y="2148649"/>
                </a:moveTo>
                <a:lnTo>
                  <a:pt x="103416" y="2150618"/>
                </a:lnTo>
                <a:lnTo>
                  <a:pt x="101625" y="2155151"/>
                </a:lnTo>
                <a:lnTo>
                  <a:pt x="103822" y="2155291"/>
                </a:lnTo>
                <a:lnTo>
                  <a:pt x="105194" y="2153869"/>
                </a:lnTo>
                <a:lnTo>
                  <a:pt x="105562" y="2148687"/>
                </a:lnTo>
                <a:lnTo>
                  <a:pt x="102806" y="2148649"/>
                </a:lnTo>
                <a:close/>
              </a:path>
              <a:path w="229870" h="2208530">
                <a:moveTo>
                  <a:pt x="1397" y="2148941"/>
                </a:moveTo>
                <a:lnTo>
                  <a:pt x="2158" y="2157145"/>
                </a:lnTo>
                <a:lnTo>
                  <a:pt x="6870" y="2155291"/>
                </a:lnTo>
                <a:lnTo>
                  <a:pt x="7200" y="2152726"/>
                </a:lnTo>
                <a:lnTo>
                  <a:pt x="6705" y="2151049"/>
                </a:lnTo>
                <a:lnTo>
                  <a:pt x="5905" y="2149767"/>
                </a:lnTo>
                <a:lnTo>
                  <a:pt x="1397" y="2148941"/>
                </a:lnTo>
                <a:close/>
              </a:path>
              <a:path w="229870" h="2208530">
                <a:moveTo>
                  <a:pt x="93205" y="2145017"/>
                </a:moveTo>
                <a:lnTo>
                  <a:pt x="93243" y="2147646"/>
                </a:lnTo>
                <a:lnTo>
                  <a:pt x="92824" y="2149767"/>
                </a:lnTo>
                <a:lnTo>
                  <a:pt x="94754" y="2149322"/>
                </a:lnTo>
                <a:lnTo>
                  <a:pt x="97099" y="2149322"/>
                </a:lnTo>
                <a:lnTo>
                  <a:pt x="96812" y="2146465"/>
                </a:lnTo>
                <a:lnTo>
                  <a:pt x="95643" y="2146274"/>
                </a:lnTo>
                <a:lnTo>
                  <a:pt x="95808" y="2145360"/>
                </a:lnTo>
                <a:lnTo>
                  <a:pt x="93205" y="2145017"/>
                </a:lnTo>
                <a:close/>
              </a:path>
              <a:path w="229870" h="2208530">
                <a:moveTo>
                  <a:pt x="97099" y="2149322"/>
                </a:moveTo>
                <a:lnTo>
                  <a:pt x="94754" y="2149322"/>
                </a:lnTo>
                <a:lnTo>
                  <a:pt x="97104" y="2149373"/>
                </a:lnTo>
                <a:close/>
              </a:path>
              <a:path w="229870" h="2208530">
                <a:moveTo>
                  <a:pt x="96913" y="2141740"/>
                </a:moveTo>
                <a:lnTo>
                  <a:pt x="97741" y="2145360"/>
                </a:lnTo>
                <a:lnTo>
                  <a:pt x="97828" y="2148649"/>
                </a:lnTo>
                <a:lnTo>
                  <a:pt x="100939" y="2149182"/>
                </a:lnTo>
                <a:lnTo>
                  <a:pt x="100928" y="2145017"/>
                </a:lnTo>
                <a:lnTo>
                  <a:pt x="100799" y="2143137"/>
                </a:lnTo>
                <a:lnTo>
                  <a:pt x="96913" y="2141740"/>
                </a:lnTo>
                <a:close/>
              </a:path>
              <a:path w="229870" h="2208530">
                <a:moveTo>
                  <a:pt x="82829" y="2083447"/>
                </a:moveTo>
                <a:lnTo>
                  <a:pt x="82791" y="2085365"/>
                </a:lnTo>
                <a:lnTo>
                  <a:pt x="83604" y="2086279"/>
                </a:lnTo>
                <a:lnTo>
                  <a:pt x="84810" y="2086775"/>
                </a:lnTo>
                <a:lnTo>
                  <a:pt x="84848" y="2084857"/>
                </a:lnTo>
                <a:lnTo>
                  <a:pt x="84061" y="2083955"/>
                </a:lnTo>
                <a:lnTo>
                  <a:pt x="82829" y="2083447"/>
                </a:lnTo>
                <a:close/>
              </a:path>
              <a:path w="229870" h="2208530">
                <a:moveTo>
                  <a:pt x="81457" y="2078697"/>
                </a:moveTo>
                <a:lnTo>
                  <a:pt x="78841" y="2079040"/>
                </a:lnTo>
                <a:lnTo>
                  <a:pt x="77012" y="2080933"/>
                </a:lnTo>
                <a:lnTo>
                  <a:pt x="79133" y="2083371"/>
                </a:lnTo>
                <a:lnTo>
                  <a:pt x="81813" y="2083447"/>
                </a:lnTo>
                <a:lnTo>
                  <a:pt x="81406" y="2081339"/>
                </a:lnTo>
                <a:lnTo>
                  <a:pt x="81411" y="2081096"/>
                </a:lnTo>
                <a:lnTo>
                  <a:pt x="80378" y="2080717"/>
                </a:lnTo>
                <a:lnTo>
                  <a:pt x="81426" y="2080320"/>
                </a:lnTo>
                <a:lnTo>
                  <a:pt x="81457" y="2078697"/>
                </a:lnTo>
                <a:close/>
              </a:path>
              <a:path w="229870" h="2208530">
                <a:moveTo>
                  <a:pt x="85839" y="2075713"/>
                </a:moveTo>
                <a:lnTo>
                  <a:pt x="85712" y="2078697"/>
                </a:lnTo>
                <a:lnTo>
                  <a:pt x="81426" y="2080320"/>
                </a:lnTo>
                <a:lnTo>
                  <a:pt x="81411" y="2081096"/>
                </a:lnTo>
                <a:lnTo>
                  <a:pt x="84810" y="2082342"/>
                </a:lnTo>
                <a:lnTo>
                  <a:pt x="84124" y="2079586"/>
                </a:lnTo>
                <a:lnTo>
                  <a:pt x="89204" y="2077796"/>
                </a:lnTo>
                <a:lnTo>
                  <a:pt x="85839" y="2075713"/>
                </a:lnTo>
                <a:close/>
              </a:path>
              <a:path w="229870" h="2208530">
                <a:moveTo>
                  <a:pt x="168757" y="2075713"/>
                </a:moveTo>
                <a:lnTo>
                  <a:pt x="168871" y="2077466"/>
                </a:lnTo>
                <a:lnTo>
                  <a:pt x="168630" y="2079536"/>
                </a:lnTo>
                <a:lnTo>
                  <a:pt x="170776" y="2079040"/>
                </a:lnTo>
                <a:lnTo>
                  <a:pt x="170776" y="2076843"/>
                </a:lnTo>
                <a:lnTo>
                  <a:pt x="169760" y="2076843"/>
                </a:lnTo>
                <a:lnTo>
                  <a:pt x="169557" y="2075942"/>
                </a:lnTo>
                <a:lnTo>
                  <a:pt x="168757" y="2075713"/>
                </a:lnTo>
                <a:close/>
              </a:path>
              <a:path w="229870" h="2208530">
                <a:moveTo>
                  <a:pt x="170776" y="2076805"/>
                </a:moveTo>
                <a:lnTo>
                  <a:pt x="169760" y="2076843"/>
                </a:lnTo>
                <a:lnTo>
                  <a:pt x="170776" y="2076843"/>
                </a:lnTo>
                <a:close/>
              </a:path>
              <a:path w="229870" h="2208530">
                <a:moveTo>
                  <a:pt x="54863" y="2144268"/>
                </a:moveTo>
                <a:lnTo>
                  <a:pt x="51803" y="2147963"/>
                </a:lnTo>
                <a:lnTo>
                  <a:pt x="58559" y="2147595"/>
                </a:lnTo>
                <a:lnTo>
                  <a:pt x="54863" y="2144268"/>
                </a:lnTo>
                <a:close/>
              </a:path>
              <a:path w="229870" h="2208530">
                <a:moveTo>
                  <a:pt x="17856" y="2148649"/>
                </a:moveTo>
                <a:lnTo>
                  <a:pt x="17856" y="2150859"/>
                </a:lnTo>
                <a:lnTo>
                  <a:pt x="20332" y="2152599"/>
                </a:lnTo>
                <a:lnTo>
                  <a:pt x="20672" y="2148852"/>
                </a:lnTo>
                <a:lnTo>
                  <a:pt x="18707" y="2148852"/>
                </a:lnTo>
                <a:lnTo>
                  <a:pt x="17856" y="2148649"/>
                </a:lnTo>
                <a:close/>
              </a:path>
              <a:path w="229870" h="2208530">
                <a:moveTo>
                  <a:pt x="20827" y="2147138"/>
                </a:moveTo>
                <a:lnTo>
                  <a:pt x="18859" y="2147570"/>
                </a:lnTo>
                <a:lnTo>
                  <a:pt x="18707" y="2148852"/>
                </a:lnTo>
                <a:lnTo>
                  <a:pt x="20672" y="2148852"/>
                </a:lnTo>
                <a:lnTo>
                  <a:pt x="20827" y="2147138"/>
                </a:lnTo>
                <a:close/>
              </a:path>
              <a:path w="229870" h="2208530">
                <a:moveTo>
                  <a:pt x="14884" y="2148649"/>
                </a:moveTo>
                <a:lnTo>
                  <a:pt x="12077" y="2148890"/>
                </a:lnTo>
                <a:lnTo>
                  <a:pt x="10629" y="2150592"/>
                </a:lnTo>
                <a:lnTo>
                  <a:pt x="10858" y="2154186"/>
                </a:lnTo>
                <a:lnTo>
                  <a:pt x="13715" y="2153996"/>
                </a:lnTo>
                <a:lnTo>
                  <a:pt x="15138" y="2152256"/>
                </a:lnTo>
                <a:lnTo>
                  <a:pt x="14884" y="2148649"/>
                </a:lnTo>
                <a:close/>
              </a:path>
              <a:path w="229870" h="2208530">
                <a:moveTo>
                  <a:pt x="89357" y="2093722"/>
                </a:moveTo>
                <a:lnTo>
                  <a:pt x="89242" y="2098370"/>
                </a:lnTo>
                <a:lnTo>
                  <a:pt x="90843" y="2100046"/>
                </a:lnTo>
                <a:lnTo>
                  <a:pt x="93320" y="2099406"/>
                </a:lnTo>
                <a:lnTo>
                  <a:pt x="92748" y="2099259"/>
                </a:lnTo>
                <a:lnTo>
                  <a:pt x="95808" y="2099259"/>
                </a:lnTo>
                <a:lnTo>
                  <a:pt x="95808" y="2098738"/>
                </a:lnTo>
                <a:lnTo>
                  <a:pt x="92621" y="2098738"/>
                </a:lnTo>
                <a:lnTo>
                  <a:pt x="92824" y="2094522"/>
                </a:lnTo>
                <a:lnTo>
                  <a:pt x="89357" y="2093722"/>
                </a:lnTo>
                <a:close/>
              </a:path>
              <a:path w="229870" h="2208530">
                <a:moveTo>
                  <a:pt x="95808" y="2099259"/>
                </a:moveTo>
                <a:lnTo>
                  <a:pt x="93891" y="2099259"/>
                </a:lnTo>
                <a:lnTo>
                  <a:pt x="93320" y="2099406"/>
                </a:lnTo>
                <a:lnTo>
                  <a:pt x="95808" y="2100046"/>
                </a:lnTo>
                <a:lnTo>
                  <a:pt x="95808" y="2099259"/>
                </a:lnTo>
                <a:close/>
              </a:path>
              <a:path w="229870" h="2208530">
                <a:moveTo>
                  <a:pt x="93649" y="2094915"/>
                </a:moveTo>
                <a:lnTo>
                  <a:pt x="92621" y="2098738"/>
                </a:lnTo>
                <a:lnTo>
                  <a:pt x="95808" y="2098738"/>
                </a:lnTo>
                <a:lnTo>
                  <a:pt x="95808" y="2095614"/>
                </a:lnTo>
                <a:lnTo>
                  <a:pt x="93649" y="2094915"/>
                </a:lnTo>
                <a:close/>
              </a:path>
              <a:path w="229870" h="2208530">
                <a:moveTo>
                  <a:pt x="111544" y="1961591"/>
                </a:moveTo>
                <a:lnTo>
                  <a:pt x="109994" y="1963191"/>
                </a:lnTo>
                <a:lnTo>
                  <a:pt x="109804" y="1966302"/>
                </a:lnTo>
                <a:lnTo>
                  <a:pt x="111417" y="1967826"/>
                </a:lnTo>
                <a:lnTo>
                  <a:pt x="112953" y="1969427"/>
                </a:lnTo>
                <a:lnTo>
                  <a:pt x="114795" y="1970722"/>
                </a:lnTo>
                <a:lnTo>
                  <a:pt x="115150" y="1966747"/>
                </a:lnTo>
                <a:lnTo>
                  <a:pt x="116331" y="1965388"/>
                </a:lnTo>
                <a:lnTo>
                  <a:pt x="114795" y="1961883"/>
                </a:lnTo>
                <a:lnTo>
                  <a:pt x="111544" y="1961591"/>
                </a:lnTo>
                <a:close/>
              </a:path>
              <a:path w="229870" h="2208530">
                <a:moveTo>
                  <a:pt x="68021" y="1696897"/>
                </a:moveTo>
                <a:lnTo>
                  <a:pt x="69659" y="1704860"/>
                </a:lnTo>
                <a:lnTo>
                  <a:pt x="72821" y="1703247"/>
                </a:lnTo>
                <a:lnTo>
                  <a:pt x="73164" y="1700682"/>
                </a:lnTo>
                <a:lnTo>
                  <a:pt x="72669" y="1698980"/>
                </a:lnTo>
                <a:lnTo>
                  <a:pt x="71856" y="1697710"/>
                </a:lnTo>
                <a:lnTo>
                  <a:pt x="68021" y="1696897"/>
                </a:lnTo>
                <a:close/>
              </a:path>
              <a:path w="229870" h="2208530">
                <a:moveTo>
                  <a:pt x="39852" y="712889"/>
                </a:moveTo>
                <a:lnTo>
                  <a:pt x="34798" y="717346"/>
                </a:lnTo>
                <a:lnTo>
                  <a:pt x="43345" y="718083"/>
                </a:lnTo>
                <a:lnTo>
                  <a:pt x="39852" y="712889"/>
                </a:lnTo>
                <a:close/>
              </a:path>
              <a:path w="229870" h="2208530">
                <a:moveTo>
                  <a:pt x="88780" y="583539"/>
                </a:moveTo>
                <a:lnTo>
                  <a:pt x="85064" y="583539"/>
                </a:lnTo>
                <a:lnTo>
                  <a:pt x="86652" y="589546"/>
                </a:lnTo>
                <a:lnTo>
                  <a:pt x="89827" y="588010"/>
                </a:lnTo>
                <a:lnTo>
                  <a:pt x="88646" y="583666"/>
                </a:lnTo>
                <a:lnTo>
                  <a:pt x="88780" y="583539"/>
                </a:lnTo>
                <a:close/>
              </a:path>
              <a:path w="229870" h="2208530">
                <a:moveTo>
                  <a:pt x="82829" y="565912"/>
                </a:moveTo>
                <a:lnTo>
                  <a:pt x="78676" y="570953"/>
                </a:lnTo>
                <a:lnTo>
                  <a:pt x="80314" y="580097"/>
                </a:lnTo>
                <a:lnTo>
                  <a:pt x="80835" y="588010"/>
                </a:lnTo>
                <a:lnTo>
                  <a:pt x="83971" y="584695"/>
                </a:lnTo>
                <a:lnTo>
                  <a:pt x="81813" y="584695"/>
                </a:lnTo>
                <a:lnTo>
                  <a:pt x="81813" y="582472"/>
                </a:lnTo>
                <a:lnTo>
                  <a:pt x="89912" y="582472"/>
                </a:lnTo>
                <a:lnTo>
                  <a:pt x="92849" y="579704"/>
                </a:lnTo>
                <a:lnTo>
                  <a:pt x="91699" y="578660"/>
                </a:lnTo>
                <a:lnTo>
                  <a:pt x="86479" y="578660"/>
                </a:lnTo>
                <a:lnTo>
                  <a:pt x="84051" y="575408"/>
                </a:lnTo>
                <a:lnTo>
                  <a:pt x="82761" y="570170"/>
                </a:lnTo>
                <a:lnTo>
                  <a:pt x="82829" y="565912"/>
                </a:lnTo>
                <a:close/>
              </a:path>
              <a:path w="229870" h="2208530">
                <a:moveTo>
                  <a:pt x="89912" y="582472"/>
                </a:moveTo>
                <a:lnTo>
                  <a:pt x="83819" y="582472"/>
                </a:lnTo>
                <a:lnTo>
                  <a:pt x="83819" y="584695"/>
                </a:lnTo>
                <a:lnTo>
                  <a:pt x="83971" y="584695"/>
                </a:lnTo>
                <a:lnTo>
                  <a:pt x="85064" y="583539"/>
                </a:lnTo>
                <a:lnTo>
                  <a:pt x="88780" y="583539"/>
                </a:lnTo>
                <a:lnTo>
                  <a:pt x="89912" y="582472"/>
                </a:lnTo>
                <a:close/>
              </a:path>
              <a:path w="229870" h="2208530">
                <a:moveTo>
                  <a:pt x="89827" y="576961"/>
                </a:moveTo>
                <a:lnTo>
                  <a:pt x="86479" y="578660"/>
                </a:lnTo>
                <a:lnTo>
                  <a:pt x="91699" y="578660"/>
                </a:lnTo>
                <a:lnTo>
                  <a:pt x="89827" y="576961"/>
                </a:lnTo>
                <a:close/>
              </a:path>
              <a:path w="229870" h="2208530">
                <a:moveTo>
                  <a:pt x="120109" y="1966889"/>
                </a:moveTo>
                <a:lnTo>
                  <a:pt x="120162" y="1969541"/>
                </a:lnTo>
                <a:lnTo>
                  <a:pt x="120541" y="1972783"/>
                </a:lnTo>
                <a:lnTo>
                  <a:pt x="120815" y="1970722"/>
                </a:lnTo>
                <a:lnTo>
                  <a:pt x="120109" y="1966889"/>
                </a:lnTo>
                <a:close/>
              </a:path>
              <a:path w="229870" h="2208530">
                <a:moveTo>
                  <a:pt x="185737" y="1990623"/>
                </a:moveTo>
                <a:lnTo>
                  <a:pt x="185632" y="1993392"/>
                </a:lnTo>
                <a:lnTo>
                  <a:pt x="186270" y="1995208"/>
                </a:lnTo>
                <a:lnTo>
                  <a:pt x="187744" y="1996135"/>
                </a:lnTo>
                <a:lnTo>
                  <a:pt x="187896" y="1993366"/>
                </a:lnTo>
                <a:lnTo>
                  <a:pt x="187947" y="1990775"/>
                </a:lnTo>
                <a:lnTo>
                  <a:pt x="185737" y="1990623"/>
                </a:lnTo>
                <a:close/>
              </a:path>
              <a:path w="229870" h="2208530">
                <a:moveTo>
                  <a:pt x="171767" y="1983968"/>
                </a:moveTo>
                <a:lnTo>
                  <a:pt x="168554" y="1986711"/>
                </a:lnTo>
                <a:lnTo>
                  <a:pt x="174078" y="1990801"/>
                </a:lnTo>
                <a:lnTo>
                  <a:pt x="174777" y="1986191"/>
                </a:lnTo>
                <a:lnTo>
                  <a:pt x="173329" y="1985924"/>
                </a:lnTo>
                <a:lnTo>
                  <a:pt x="173062" y="1984375"/>
                </a:lnTo>
                <a:lnTo>
                  <a:pt x="171767" y="1983968"/>
                </a:lnTo>
                <a:close/>
              </a:path>
              <a:path w="229870" h="2208530">
                <a:moveTo>
                  <a:pt x="116827" y="2017141"/>
                </a:moveTo>
                <a:lnTo>
                  <a:pt x="116509" y="2019693"/>
                </a:lnTo>
                <a:lnTo>
                  <a:pt x="116954" y="2021395"/>
                </a:lnTo>
                <a:lnTo>
                  <a:pt x="117805" y="2022665"/>
                </a:lnTo>
                <a:lnTo>
                  <a:pt x="121335" y="2022894"/>
                </a:lnTo>
                <a:lnTo>
                  <a:pt x="119826" y="2017610"/>
                </a:lnTo>
                <a:lnTo>
                  <a:pt x="118897" y="2017610"/>
                </a:lnTo>
                <a:lnTo>
                  <a:pt x="116827" y="2017141"/>
                </a:lnTo>
                <a:close/>
              </a:path>
              <a:path w="229870" h="2208530">
                <a:moveTo>
                  <a:pt x="123906" y="2017471"/>
                </a:moveTo>
                <a:lnTo>
                  <a:pt x="119786" y="2017471"/>
                </a:lnTo>
                <a:lnTo>
                  <a:pt x="123812" y="2018233"/>
                </a:lnTo>
                <a:lnTo>
                  <a:pt x="123906" y="2017471"/>
                </a:lnTo>
                <a:close/>
              </a:path>
              <a:path w="229870" h="2208530">
                <a:moveTo>
                  <a:pt x="124352" y="2010308"/>
                </a:moveTo>
                <a:lnTo>
                  <a:pt x="120650" y="2010308"/>
                </a:lnTo>
                <a:lnTo>
                  <a:pt x="120698" y="2010689"/>
                </a:lnTo>
                <a:lnTo>
                  <a:pt x="120815" y="2016023"/>
                </a:lnTo>
                <a:lnTo>
                  <a:pt x="119481" y="2016391"/>
                </a:lnTo>
                <a:lnTo>
                  <a:pt x="118897" y="2017610"/>
                </a:lnTo>
                <a:lnTo>
                  <a:pt x="119826" y="2017610"/>
                </a:lnTo>
                <a:lnTo>
                  <a:pt x="119786" y="2017471"/>
                </a:lnTo>
                <a:lnTo>
                  <a:pt x="123906" y="2017471"/>
                </a:lnTo>
                <a:lnTo>
                  <a:pt x="124713" y="2010956"/>
                </a:lnTo>
                <a:lnTo>
                  <a:pt x="124352" y="2010308"/>
                </a:lnTo>
                <a:close/>
              </a:path>
              <a:path w="229870" h="2208530">
                <a:moveTo>
                  <a:pt x="118808" y="2004974"/>
                </a:moveTo>
                <a:lnTo>
                  <a:pt x="119227" y="2007641"/>
                </a:lnTo>
                <a:lnTo>
                  <a:pt x="117064" y="2007641"/>
                </a:lnTo>
                <a:lnTo>
                  <a:pt x="117805" y="2010498"/>
                </a:lnTo>
                <a:lnTo>
                  <a:pt x="118986" y="2010689"/>
                </a:lnTo>
                <a:lnTo>
                  <a:pt x="120650" y="2010308"/>
                </a:lnTo>
                <a:lnTo>
                  <a:pt x="124352" y="2010308"/>
                </a:lnTo>
                <a:lnTo>
                  <a:pt x="122866" y="2007641"/>
                </a:lnTo>
                <a:lnTo>
                  <a:pt x="119227" y="2007641"/>
                </a:lnTo>
                <a:lnTo>
                  <a:pt x="116992" y="2007362"/>
                </a:lnTo>
                <a:lnTo>
                  <a:pt x="122710" y="2007362"/>
                </a:lnTo>
                <a:lnTo>
                  <a:pt x="122554" y="2007082"/>
                </a:lnTo>
                <a:lnTo>
                  <a:pt x="118808" y="2004974"/>
                </a:lnTo>
                <a:close/>
              </a:path>
              <a:path w="229870" h="2208530">
                <a:moveTo>
                  <a:pt x="120815" y="1982863"/>
                </a:moveTo>
                <a:lnTo>
                  <a:pt x="118109" y="1984336"/>
                </a:lnTo>
                <a:lnTo>
                  <a:pt x="116573" y="1987067"/>
                </a:lnTo>
                <a:lnTo>
                  <a:pt x="114795" y="1989505"/>
                </a:lnTo>
                <a:lnTo>
                  <a:pt x="118363" y="1990750"/>
                </a:lnTo>
                <a:lnTo>
                  <a:pt x="118198" y="1996046"/>
                </a:lnTo>
                <a:lnTo>
                  <a:pt x="119786" y="1999462"/>
                </a:lnTo>
                <a:lnTo>
                  <a:pt x="121411" y="1995347"/>
                </a:lnTo>
                <a:lnTo>
                  <a:pt x="120755" y="1989505"/>
                </a:lnTo>
                <a:lnTo>
                  <a:pt x="120815" y="1982863"/>
                </a:lnTo>
                <a:close/>
              </a:path>
              <a:path w="229870" h="2208530">
                <a:moveTo>
                  <a:pt x="172770" y="2034832"/>
                </a:moveTo>
                <a:lnTo>
                  <a:pt x="170776" y="2034832"/>
                </a:lnTo>
                <a:lnTo>
                  <a:pt x="170776" y="2037041"/>
                </a:lnTo>
                <a:lnTo>
                  <a:pt x="172770" y="2037041"/>
                </a:lnTo>
                <a:lnTo>
                  <a:pt x="172770" y="2034832"/>
                </a:lnTo>
                <a:close/>
              </a:path>
              <a:path w="229870" h="2208530">
                <a:moveTo>
                  <a:pt x="12687" y="2047925"/>
                </a:moveTo>
                <a:lnTo>
                  <a:pt x="9880" y="2048078"/>
                </a:lnTo>
                <a:lnTo>
                  <a:pt x="10058" y="2053767"/>
                </a:lnTo>
                <a:lnTo>
                  <a:pt x="12903" y="2053615"/>
                </a:lnTo>
                <a:lnTo>
                  <a:pt x="12687" y="2047925"/>
                </a:lnTo>
                <a:close/>
              </a:path>
              <a:path w="229870" h="2208530">
                <a:moveTo>
                  <a:pt x="85559" y="2035848"/>
                </a:moveTo>
                <a:lnTo>
                  <a:pt x="79324" y="2037359"/>
                </a:lnTo>
                <a:lnTo>
                  <a:pt x="82829" y="2041448"/>
                </a:lnTo>
                <a:lnTo>
                  <a:pt x="85559" y="2035848"/>
                </a:lnTo>
                <a:close/>
              </a:path>
              <a:path w="229870" h="2208530">
                <a:moveTo>
                  <a:pt x="88811" y="2031504"/>
                </a:moveTo>
                <a:lnTo>
                  <a:pt x="90068" y="2035213"/>
                </a:lnTo>
                <a:lnTo>
                  <a:pt x="84899" y="2037359"/>
                </a:lnTo>
                <a:lnTo>
                  <a:pt x="87833" y="2039239"/>
                </a:lnTo>
                <a:lnTo>
                  <a:pt x="88938" y="2038134"/>
                </a:lnTo>
                <a:lnTo>
                  <a:pt x="91566" y="2033206"/>
                </a:lnTo>
                <a:lnTo>
                  <a:pt x="88811" y="2031504"/>
                </a:lnTo>
                <a:close/>
              </a:path>
              <a:path w="229870" h="2208530">
                <a:moveTo>
                  <a:pt x="151790" y="1713179"/>
                </a:moveTo>
                <a:lnTo>
                  <a:pt x="152323" y="1714792"/>
                </a:lnTo>
                <a:lnTo>
                  <a:pt x="150622" y="1718894"/>
                </a:lnTo>
                <a:lnTo>
                  <a:pt x="152768" y="1718703"/>
                </a:lnTo>
                <a:lnTo>
                  <a:pt x="154343" y="1717052"/>
                </a:lnTo>
                <a:lnTo>
                  <a:pt x="153492" y="1714195"/>
                </a:lnTo>
                <a:lnTo>
                  <a:pt x="151790" y="1713179"/>
                </a:lnTo>
                <a:close/>
              </a:path>
              <a:path w="229870" h="2208530">
                <a:moveTo>
                  <a:pt x="115798" y="1713179"/>
                </a:moveTo>
                <a:lnTo>
                  <a:pt x="114312" y="1716328"/>
                </a:lnTo>
                <a:lnTo>
                  <a:pt x="110401" y="1716773"/>
                </a:lnTo>
                <a:lnTo>
                  <a:pt x="110807" y="1722031"/>
                </a:lnTo>
                <a:lnTo>
                  <a:pt x="114668" y="1719529"/>
                </a:lnTo>
                <a:lnTo>
                  <a:pt x="118084" y="1715033"/>
                </a:lnTo>
                <a:lnTo>
                  <a:pt x="121690" y="1715033"/>
                </a:lnTo>
                <a:lnTo>
                  <a:pt x="119379" y="1713992"/>
                </a:lnTo>
                <a:lnTo>
                  <a:pt x="115798" y="1713179"/>
                </a:lnTo>
                <a:close/>
              </a:path>
              <a:path w="229870" h="2208530">
                <a:moveTo>
                  <a:pt x="121690" y="1715033"/>
                </a:moveTo>
                <a:lnTo>
                  <a:pt x="118084" y="1715033"/>
                </a:lnTo>
                <a:lnTo>
                  <a:pt x="121792" y="1720926"/>
                </a:lnTo>
                <a:lnTo>
                  <a:pt x="122478" y="1715389"/>
                </a:lnTo>
                <a:lnTo>
                  <a:pt x="121690" y="1715033"/>
                </a:lnTo>
                <a:close/>
              </a:path>
              <a:path w="229870" h="2208530">
                <a:moveTo>
                  <a:pt x="140487" y="1716913"/>
                </a:moveTo>
                <a:lnTo>
                  <a:pt x="139801" y="1719808"/>
                </a:lnTo>
                <a:lnTo>
                  <a:pt x="141897" y="1721269"/>
                </a:lnTo>
                <a:lnTo>
                  <a:pt x="142722" y="1719275"/>
                </a:lnTo>
                <a:lnTo>
                  <a:pt x="147352" y="1719275"/>
                </a:lnTo>
                <a:lnTo>
                  <a:pt x="147485" y="1719135"/>
                </a:lnTo>
                <a:lnTo>
                  <a:pt x="147150" y="1717471"/>
                </a:lnTo>
                <a:lnTo>
                  <a:pt x="144348" y="1717471"/>
                </a:lnTo>
                <a:lnTo>
                  <a:pt x="140487" y="1716913"/>
                </a:lnTo>
                <a:close/>
              </a:path>
              <a:path w="229870" h="2208530">
                <a:moveTo>
                  <a:pt x="147352" y="1719275"/>
                </a:moveTo>
                <a:lnTo>
                  <a:pt x="142722" y="1719275"/>
                </a:lnTo>
                <a:lnTo>
                  <a:pt x="145783" y="1720926"/>
                </a:lnTo>
                <a:lnTo>
                  <a:pt x="147352" y="1719275"/>
                </a:lnTo>
                <a:close/>
              </a:path>
              <a:path w="229870" h="2208530">
                <a:moveTo>
                  <a:pt x="144792" y="1714296"/>
                </a:moveTo>
                <a:lnTo>
                  <a:pt x="144348" y="1717471"/>
                </a:lnTo>
                <a:lnTo>
                  <a:pt x="147150" y="1717471"/>
                </a:lnTo>
                <a:lnTo>
                  <a:pt x="146697" y="1715223"/>
                </a:lnTo>
                <a:lnTo>
                  <a:pt x="144792" y="1714296"/>
                </a:lnTo>
                <a:close/>
              </a:path>
              <a:path w="229870" h="2208530">
                <a:moveTo>
                  <a:pt x="125806" y="1821497"/>
                </a:moveTo>
                <a:lnTo>
                  <a:pt x="125488" y="1824570"/>
                </a:lnTo>
                <a:lnTo>
                  <a:pt x="121361" y="1829777"/>
                </a:lnTo>
                <a:lnTo>
                  <a:pt x="125806" y="1831454"/>
                </a:lnTo>
                <a:lnTo>
                  <a:pt x="128320" y="1828673"/>
                </a:lnTo>
                <a:lnTo>
                  <a:pt x="132118" y="1822754"/>
                </a:lnTo>
                <a:lnTo>
                  <a:pt x="125806" y="1821497"/>
                </a:lnTo>
                <a:close/>
              </a:path>
              <a:path w="229870" h="2208530">
                <a:moveTo>
                  <a:pt x="162763" y="1965185"/>
                </a:moveTo>
                <a:lnTo>
                  <a:pt x="162572" y="1969858"/>
                </a:lnTo>
                <a:lnTo>
                  <a:pt x="166306" y="1980679"/>
                </a:lnTo>
                <a:lnTo>
                  <a:pt x="168757" y="1975129"/>
                </a:lnTo>
                <a:lnTo>
                  <a:pt x="164922" y="1973872"/>
                </a:lnTo>
                <a:lnTo>
                  <a:pt x="167398" y="1965566"/>
                </a:lnTo>
                <a:lnTo>
                  <a:pt x="162763" y="1965185"/>
                </a:lnTo>
                <a:close/>
              </a:path>
              <a:path w="229870" h="2208530">
                <a:moveTo>
                  <a:pt x="134797" y="1857984"/>
                </a:moveTo>
                <a:lnTo>
                  <a:pt x="130124" y="1860575"/>
                </a:lnTo>
                <a:lnTo>
                  <a:pt x="130644" y="1871992"/>
                </a:lnTo>
                <a:lnTo>
                  <a:pt x="134797" y="1871243"/>
                </a:lnTo>
                <a:lnTo>
                  <a:pt x="130809" y="1867458"/>
                </a:lnTo>
                <a:lnTo>
                  <a:pt x="137922" y="1860804"/>
                </a:lnTo>
                <a:lnTo>
                  <a:pt x="134797" y="1857984"/>
                </a:lnTo>
                <a:close/>
              </a:path>
              <a:path w="229870" h="2208530">
                <a:moveTo>
                  <a:pt x="125806" y="1974024"/>
                </a:moveTo>
                <a:lnTo>
                  <a:pt x="125691" y="1980057"/>
                </a:lnTo>
                <a:lnTo>
                  <a:pt x="128777" y="1979561"/>
                </a:lnTo>
                <a:lnTo>
                  <a:pt x="130035" y="1976361"/>
                </a:lnTo>
                <a:lnTo>
                  <a:pt x="129298" y="1974519"/>
                </a:lnTo>
                <a:lnTo>
                  <a:pt x="125806" y="1974024"/>
                </a:lnTo>
                <a:close/>
              </a:path>
              <a:path w="229870" h="2208530">
                <a:moveTo>
                  <a:pt x="146786" y="1865718"/>
                </a:moveTo>
                <a:lnTo>
                  <a:pt x="145935" y="1866988"/>
                </a:lnTo>
                <a:lnTo>
                  <a:pt x="145453" y="1868678"/>
                </a:lnTo>
                <a:lnTo>
                  <a:pt x="145783" y="1871243"/>
                </a:lnTo>
                <a:lnTo>
                  <a:pt x="148869" y="1871675"/>
                </a:lnTo>
                <a:lnTo>
                  <a:pt x="149834" y="1865922"/>
                </a:lnTo>
                <a:lnTo>
                  <a:pt x="146786" y="1865718"/>
                </a:lnTo>
                <a:close/>
              </a:path>
              <a:path w="229870" h="2208530">
                <a:moveTo>
                  <a:pt x="187769" y="2094992"/>
                </a:moveTo>
                <a:lnTo>
                  <a:pt x="189725" y="2103069"/>
                </a:lnTo>
                <a:lnTo>
                  <a:pt x="192735" y="2102231"/>
                </a:lnTo>
                <a:lnTo>
                  <a:pt x="192735" y="2096706"/>
                </a:lnTo>
                <a:lnTo>
                  <a:pt x="187769" y="2094992"/>
                </a:lnTo>
                <a:close/>
              </a:path>
              <a:path w="229870" h="2208530">
                <a:moveTo>
                  <a:pt x="183743" y="2101151"/>
                </a:moveTo>
                <a:lnTo>
                  <a:pt x="181749" y="2101151"/>
                </a:lnTo>
                <a:lnTo>
                  <a:pt x="181749" y="2104440"/>
                </a:lnTo>
                <a:lnTo>
                  <a:pt x="183743" y="2104440"/>
                </a:lnTo>
                <a:lnTo>
                  <a:pt x="183743" y="2101151"/>
                </a:lnTo>
                <a:close/>
              </a:path>
              <a:path w="229870" h="2208530">
                <a:moveTo>
                  <a:pt x="7886" y="2061349"/>
                </a:moveTo>
                <a:lnTo>
                  <a:pt x="4851" y="2065083"/>
                </a:lnTo>
                <a:lnTo>
                  <a:pt x="11595" y="2064689"/>
                </a:lnTo>
                <a:lnTo>
                  <a:pt x="7886" y="2061349"/>
                </a:lnTo>
                <a:close/>
              </a:path>
              <a:path w="229870" h="2208530">
                <a:moveTo>
                  <a:pt x="0" y="2129904"/>
                </a:moveTo>
                <a:lnTo>
                  <a:pt x="0" y="2136396"/>
                </a:lnTo>
                <a:lnTo>
                  <a:pt x="647" y="2135759"/>
                </a:lnTo>
                <a:lnTo>
                  <a:pt x="2120" y="2130336"/>
                </a:lnTo>
                <a:lnTo>
                  <a:pt x="0" y="2129904"/>
                </a:lnTo>
                <a:close/>
              </a:path>
              <a:path w="229870" h="2208530">
                <a:moveTo>
                  <a:pt x="29603" y="2125383"/>
                </a:moveTo>
                <a:lnTo>
                  <a:pt x="24879" y="2126551"/>
                </a:lnTo>
                <a:lnTo>
                  <a:pt x="25450" y="2129955"/>
                </a:lnTo>
                <a:lnTo>
                  <a:pt x="25133" y="2134387"/>
                </a:lnTo>
                <a:lnTo>
                  <a:pt x="28867" y="2134298"/>
                </a:lnTo>
                <a:lnTo>
                  <a:pt x="28983" y="2129955"/>
                </a:lnTo>
                <a:lnTo>
                  <a:pt x="29603" y="2125383"/>
                </a:lnTo>
                <a:close/>
              </a:path>
              <a:path w="229870" h="2208530">
                <a:moveTo>
                  <a:pt x="698" y="2119515"/>
                </a:moveTo>
                <a:lnTo>
                  <a:pt x="0" y="2120805"/>
                </a:lnTo>
                <a:lnTo>
                  <a:pt x="0" y="2121307"/>
                </a:lnTo>
                <a:lnTo>
                  <a:pt x="1015" y="2123452"/>
                </a:lnTo>
                <a:lnTo>
                  <a:pt x="88" y="2128177"/>
                </a:lnTo>
                <a:lnTo>
                  <a:pt x="2882" y="2128786"/>
                </a:lnTo>
                <a:lnTo>
                  <a:pt x="2857" y="2125789"/>
                </a:lnTo>
                <a:lnTo>
                  <a:pt x="698" y="2119515"/>
                </a:lnTo>
                <a:close/>
              </a:path>
              <a:path w="229870" h="2208530">
                <a:moveTo>
                  <a:pt x="58077" y="1178661"/>
                </a:moveTo>
                <a:lnTo>
                  <a:pt x="58077" y="1185202"/>
                </a:lnTo>
                <a:lnTo>
                  <a:pt x="59855" y="1184846"/>
                </a:lnTo>
                <a:lnTo>
                  <a:pt x="60134" y="1183360"/>
                </a:lnTo>
                <a:lnTo>
                  <a:pt x="61277" y="1182751"/>
                </a:lnTo>
                <a:lnTo>
                  <a:pt x="60832" y="1180426"/>
                </a:lnTo>
                <a:lnTo>
                  <a:pt x="58077" y="1178661"/>
                </a:lnTo>
                <a:close/>
              </a:path>
              <a:path w="229870" h="2208530">
                <a:moveTo>
                  <a:pt x="10933" y="1130414"/>
                </a:moveTo>
                <a:lnTo>
                  <a:pt x="7937" y="1130414"/>
                </a:lnTo>
                <a:lnTo>
                  <a:pt x="8775" y="1130960"/>
                </a:lnTo>
                <a:lnTo>
                  <a:pt x="10858" y="1132916"/>
                </a:lnTo>
                <a:lnTo>
                  <a:pt x="10933" y="1130414"/>
                </a:lnTo>
                <a:close/>
              </a:path>
              <a:path w="229870" h="2208530">
                <a:moveTo>
                  <a:pt x="10858" y="1110805"/>
                </a:moveTo>
                <a:lnTo>
                  <a:pt x="10629" y="1114552"/>
                </a:lnTo>
                <a:lnTo>
                  <a:pt x="9258" y="1117155"/>
                </a:lnTo>
                <a:lnTo>
                  <a:pt x="9880" y="1121854"/>
                </a:lnTo>
                <a:lnTo>
                  <a:pt x="8343" y="1123454"/>
                </a:lnTo>
                <a:lnTo>
                  <a:pt x="5981" y="1124178"/>
                </a:lnTo>
                <a:lnTo>
                  <a:pt x="3860" y="1125169"/>
                </a:lnTo>
                <a:lnTo>
                  <a:pt x="3175" y="1128547"/>
                </a:lnTo>
                <a:lnTo>
                  <a:pt x="4927" y="1129207"/>
                </a:lnTo>
                <a:lnTo>
                  <a:pt x="4902" y="1131811"/>
                </a:lnTo>
                <a:lnTo>
                  <a:pt x="7937" y="1130414"/>
                </a:lnTo>
                <a:lnTo>
                  <a:pt x="10933" y="1130414"/>
                </a:lnTo>
                <a:lnTo>
                  <a:pt x="11049" y="1126578"/>
                </a:lnTo>
                <a:lnTo>
                  <a:pt x="14884" y="1117320"/>
                </a:lnTo>
                <a:lnTo>
                  <a:pt x="10858" y="1110805"/>
                </a:lnTo>
                <a:close/>
              </a:path>
              <a:path w="229870" h="2208530">
                <a:moveTo>
                  <a:pt x="141782" y="1257808"/>
                </a:moveTo>
                <a:lnTo>
                  <a:pt x="141249" y="1260627"/>
                </a:lnTo>
                <a:lnTo>
                  <a:pt x="140093" y="1262100"/>
                </a:lnTo>
                <a:lnTo>
                  <a:pt x="143802" y="1262240"/>
                </a:lnTo>
                <a:lnTo>
                  <a:pt x="144310" y="1259408"/>
                </a:lnTo>
                <a:lnTo>
                  <a:pt x="145491" y="1257935"/>
                </a:lnTo>
                <a:lnTo>
                  <a:pt x="141782" y="1257808"/>
                </a:lnTo>
                <a:close/>
              </a:path>
              <a:path w="229870" h="2208530">
                <a:moveTo>
                  <a:pt x="126949" y="1251839"/>
                </a:moveTo>
                <a:lnTo>
                  <a:pt x="122758" y="1256474"/>
                </a:lnTo>
                <a:lnTo>
                  <a:pt x="125806" y="1258912"/>
                </a:lnTo>
                <a:lnTo>
                  <a:pt x="126949" y="1251839"/>
                </a:lnTo>
                <a:close/>
              </a:path>
              <a:path w="229870" h="2208530">
                <a:moveTo>
                  <a:pt x="100799" y="1230172"/>
                </a:moveTo>
                <a:lnTo>
                  <a:pt x="97993" y="1232611"/>
                </a:lnTo>
                <a:lnTo>
                  <a:pt x="96812" y="1242644"/>
                </a:lnTo>
                <a:lnTo>
                  <a:pt x="96812" y="1244536"/>
                </a:lnTo>
                <a:lnTo>
                  <a:pt x="97675" y="1241336"/>
                </a:lnTo>
                <a:lnTo>
                  <a:pt x="100511" y="1241336"/>
                </a:lnTo>
                <a:lnTo>
                  <a:pt x="99987" y="1237500"/>
                </a:lnTo>
                <a:lnTo>
                  <a:pt x="102831" y="1234389"/>
                </a:lnTo>
                <a:lnTo>
                  <a:pt x="100799" y="1230172"/>
                </a:lnTo>
                <a:close/>
              </a:path>
              <a:path w="229870" h="2208530">
                <a:moveTo>
                  <a:pt x="100511" y="1241336"/>
                </a:moveTo>
                <a:lnTo>
                  <a:pt x="97675" y="1241336"/>
                </a:lnTo>
                <a:lnTo>
                  <a:pt x="98323" y="1243304"/>
                </a:lnTo>
                <a:lnTo>
                  <a:pt x="100799" y="1243444"/>
                </a:lnTo>
                <a:lnTo>
                  <a:pt x="100511" y="1241336"/>
                </a:lnTo>
                <a:close/>
              </a:path>
              <a:path w="229870" h="2208530">
                <a:moveTo>
                  <a:pt x="100799" y="1142847"/>
                </a:moveTo>
                <a:lnTo>
                  <a:pt x="100520" y="1145387"/>
                </a:lnTo>
                <a:lnTo>
                  <a:pt x="101053" y="1147013"/>
                </a:lnTo>
                <a:lnTo>
                  <a:pt x="102806" y="1147292"/>
                </a:lnTo>
                <a:lnTo>
                  <a:pt x="102958" y="1145971"/>
                </a:lnTo>
                <a:lnTo>
                  <a:pt x="103822" y="1145971"/>
                </a:lnTo>
                <a:lnTo>
                  <a:pt x="103822" y="1144016"/>
                </a:lnTo>
                <a:lnTo>
                  <a:pt x="102425" y="1144016"/>
                </a:lnTo>
                <a:lnTo>
                  <a:pt x="100799" y="1142847"/>
                </a:lnTo>
                <a:close/>
              </a:path>
              <a:path w="229870" h="2208530">
                <a:moveTo>
                  <a:pt x="103822" y="1145971"/>
                </a:moveTo>
                <a:lnTo>
                  <a:pt x="102958" y="1145971"/>
                </a:lnTo>
                <a:lnTo>
                  <a:pt x="103822" y="1146162"/>
                </a:lnTo>
                <a:lnTo>
                  <a:pt x="103822" y="1145971"/>
                </a:lnTo>
                <a:close/>
              </a:path>
              <a:path w="229870" h="2208530">
                <a:moveTo>
                  <a:pt x="103822" y="1143965"/>
                </a:moveTo>
                <a:lnTo>
                  <a:pt x="102425" y="1144016"/>
                </a:lnTo>
                <a:lnTo>
                  <a:pt x="103822" y="1144016"/>
                </a:lnTo>
                <a:close/>
              </a:path>
              <a:path w="229870" h="2208530">
                <a:moveTo>
                  <a:pt x="179285" y="980884"/>
                </a:moveTo>
                <a:lnTo>
                  <a:pt x="178841" y="986345"/>
                </a:lnTo>
                <a:lnTo>
                  <a:pt x="180746" y="985901"/>
                </a:lnTo>
                <a:lnTo>
                  <a:pt x="180822" y="984491"/>
                </a:lnTo>
                <a:lnTo>
                  <a:pt x="182041" y="984364"/>
                </a:lnTo>
                <a:lnTo>
                  <a:pt x="181749" y="982586"/>
                </a:lnTo>
                <a:lnTo>
                  <a:pt x="179285" y="980884"/>
                </a:lnTo>
                <a:close/>
              </a:path>
              <a:path w="229870" h="2208530">
                <a:moveTo>
                  <a:pt x="89827" y="954963"/>
                </a:moveTo>
                <a:lnTo>
                  <a:pt x="88480" y="961555"/>
                </a:lnTo>
                <a:lnTo>
                  <a:pt x="90601" y="970076"/>
                </a:lnTo>
                <a:lnTo>
                  <a:pt x="98818" y="969314"/>
                </a:lnTo>
                <a:lnTo>
                  <a:pt x="101168" y="966736"/>
                </a:lnTo>
                <a:lnTo>
                  <a:pt x="99328" y="964653"/>
                </a:lnTo>
                <a:lnTo>
                  <a:pt x="96697" y="964653"/>
                </a:lnTo>
                <a:lnTo>
                  <a:pt x="91821" y="962698"/>
                </a:lnTo>
                <a:lnTo>
                  <a:pt x="91452" y="959815"/>
                </a:lnTo>
                <a:lnTo>
                  <a:pt x="91287" y="956640"/>
                </a:lnTo>
                <a:lnTo>
                  <a:pt x="89827" y="954963"/>
                </a:lnTo>
                <a:close/>
              </a:path>
              <a:path w="229870" h="2208530">
                <a:moveTo>
                  <a:pt x="98818" y="960488"/>
                </a:moveTo>
                <a:lnTo>
                  <a:pt x="95199" y="961809"/>
                </a:lnTo>
                <a:lnTo>
                  <a:pt x="96697" y="964653"/>
                </a:lnTo>
                <a:lnTo>
                  <a:pt x="99328" y="964653"/>
                </a:lnTo>
                <a:lnTo>
                  <a:pt x="98666" y="963904"/>
                </a:lnTo>
                <a:lnTo>
                  <a:pt x="98818" y="960488"/>
                </a:lnTo>
                <a:close/>
              </a:path>
              <a:path w="229870" h="2208530">
                <a:moveTo>
                  <a:pt x="102806" y="998067"/>
                </a:moveTo>
                <a:lnTo>
                  <a:pt x="102806" y="1000277"/>
                </a:lnTo>
                <a:lnTo>
                  <a:pt x="105270" y="1001991"/>
                </a:lnTo>
                <a:lnTo>
                  <a:pt x="105608" y="998270"/>
                </a:lnTo>
                <a:lnTo>
                  <a:pt x="103657" y="998270"/>
                </a:lnTo>
                <a:lnTo>
                  <a:pt x="102806" y="998067"/>
                </a:lnTo>
                <a:close/>
              </a:path>
              <a:path w="229870" h="2208530">
                <a:moveTo>
                  <a:pt x="105765" y="996543"/>
                </a:moveTo>
                <a:lnTo>
                  <a:pt x="103822" y="996962"/>
                </a:lnTo>
                <a:lnTo>
                  <a:pt x="103657" y="998270"/>
                </a:lnTo>
                <a:lnTo>
                  <a:pt x="105608" y="998270"/>
                </a:lnTo>
                <a:lnTo>
                  <a:pt x="105765" y="996543"/>
                </a:lnTo>
                <a:close/>
              </a:path>
              <a:path w="229870" h="2208530">
                <a:moveTo>
                  <a:pt x="104952" y="1118095"/>
                </a:moveTo>
                <a:lnTo>
                  <a:pt x="100761" y="1122743"/>
                </a:lnTo>
                <a:lnTo>
                  <a:pt x="103822" y="1125169"/>
                </a:lnTo>
                <a:lnTo>
                  <a:pt x="104952" y="1118095"/>
                </a:lnTo>
                <a:close/>
              </a:path>
              <a:path w="229870" h="2208530">
                <a:moveTo>
                  <a:pt x="118808" y="1125169"/>
                </a:moveTo>
                <a:lnTo>
                  <a:pt x="116827" y="1125169"/>
                </a:lnTo>
                <a:lnTo>
                  <a:pt x="116827" y="1127391"/>
                </a:lnTo>
                <a:lnTo>
                  <a:pt x="118808" y="1127391"/>
                </a:lnTo>
                <a:lnTo>
                  <a:pt x="118808" y="1125169"/>
                </a:lnTo>
                <a:close/>
              </a:path>
              <a:path w="229870" h="2208530">
                <a:moveTo>
                  <a:pt x="130835" y="1123911"/>
                </a:moveTo>
                <a:lnTo>
                  <a:pt x="129463" y="1130312"/>
                </a:lnTo>
                <a:lnTo>
                  <a:pt x="132803" y="1130693"/>
                </a:lnTo>
                <a:lnTo>
                  <a:pt x="133007" y="1129830"/>
                </a:lnTo>
                <a:lnTo>
                  <a:pt x="133603" y="1129423"/>
                </a:lnTo>
                <a:lnTo>
                  <a:pt x="134797" y="1129423"/>
                </a:lnTo>
                <a:lnTo>
                  <a:pt x="134797" y="1125169"/>
                </a:lnTo>
                <a:lnTo>
                  <a:pt x="130835" y="1123911"/>
                </a:lnTo>
                <a:close/>
              </a:path>
              <a:path w="229870" h="2208530">
                <a:moveTo>
                  <a:pt x="134797" y="1129423"/>
                </a:moveTo>
                <a:lnTo>
                  <a:pt x="133603" y="1129423"/>
                </a:lnTo>
                <a:lnTo>
                  <a:pt x="134797" y="1129588"/>
                </a:lnTo>
                <a:lnTo>
                  <a:pt x="134797" y="1129423"/>
                </a:lnTo>
                <a:close/>
              </a:path>
              <a:path w="229870" h="2208530">
                <a:moveTo>
                  <a:pt x="110807" y="998067"/>
                </a:moveTo>
                <a:lnTo>
                  <a:pt x="108813" y="998067"/>
                </a:lnTo>
                <a:lnTo>
                  <a:pt x="108813" y="1000277"/>
                </a:lnTo>
                <a:lnTo>
                  <a:pt x="110807" y="1000277"/>
                </a:lnTo>
                <a:lnTo>
                  <a:pt x="110807" y="998067"/>
                </a:lnTo>
                <a:close/>
              </a:path>
              <a:path w="229870" h="2208530">
                <a:moveTo>
                  <a:pt x="141782" y="1082065"/>
                </a:moveTo>
                <a:lnTo>
                  <a:pt x="141744" y="1086065"/>
                </a:lnTo>
                <a:lnTo>
                  <a:pt x="139306" y="1087424"/>
                </a:lnTo>
                <a:lnTo>
                  <a:pt x="138772" y="1090904"/>
                </a:lnTo>
                <a:lnTo>
                  <a:pt x="141046" y="1089558"/>
                </a:lnTo>
                <a:lnTo>
                  <a:pt x="146507" y="1084326"/>
                </a:lnTo>
                <a:lnTo>
                  <a:pt x="141782" y="1082065"/>
                </a:lnTo>
                <a:close/>
              </a:path>
              <a:path w="229870" h="2208530">
                <a:moveTo>
                  <a:pt x="158457" y="1083195"/>
                </a:moveTo>
                <a:lnTo>
                  <a:pt x="158102" y="1083195"/>
                </a:lnTo>
                <a:lnTo>
                  <a:pt x="155790" y="1085392"/>
                </a:lnTo>
                <a:lnTo>
                  <a:pt x="155864" y="1086866"/>
                </a:lnTo>
                <a:lnTo>
                  <a:pt x="155933" y="1087564"/>
                </a:lnTo>
                <a:lnTo>
                  <a:pt x="156425" y="1089075"/>
                </a:lnTo>
                <a:lnTo>
                  <a:pt x="157759" y="1089799"/>
                </a:lnTo>
                <a:lnTo>
                  <a:pt x="158064" y="1087564"/>
                </a:lnTo>
                <a:lnTo>
                  <a:pt x="159753" y="1086866"/>
                </a:lnTo>
                <a:lnTo>
                  <a:pt x="160781" y="1085392"/>
                </a:lnTo>
                <a:lnTo>
                  <a:pt x="158457" y="1083195"/>
                </a:lnTo>
                <a:close/>
              </a:path>
              <a:path w="229870" h="2208530">
                <a:moveTo>
                  <a:pt x="104825" y="1634693"/>
                </a:moveTo>
                <a:lnTo>
                  <a:pt x="103454" y="1636115"/>
                </a:lnTo>
                <a:lnTo>
                  <a:pt x="103454" y="1639912"/>
                </a:lnTo>
                <a:lnTo>
                  <a:pt x="104825" y="1641335"/>
                </a:lnTo>
                <a:lnTo>
                  <a:pt x="109413" y="1638160"/>
                </a:lnTo>
                <a:lnTo>
                  <a:pt x="109473" y="1638020"/>
                </a:lnTo>
                <a:lnTo>
                  <a:pt x="105803" y="1638020"/>
                </a:lnTo>
                <a:lnTo>
                  <a:pt x="105747" y="1636115"/>
                </a:lnTo>
                <a:lnTo>
                  <a:pt x="105968" y="1634883"/>
                </a:lnTo>
                <a:lnTo>
                  <a:pt x="104825" y="1634693"/>
                </a:lnTo>
                <a:close/>
              </a:path>
              <a:path w="229870" h="2208530">
                <a:moveTo>
                  <a:pt x="107797" y="1621459"/>
                </a:moveTo>
                <a:lnTo>
                  <a:pt x="106908" y="1626489"/>
                </a:lnTo>
                <a:lnTo>
                  <a:pt x="109461" y="1627720"/>
                </a:lnTo>
                <a:lnTo>
                  <a:pt x="109804" y="1631391"/>
                </a:lnTo>
                <a:lnTo>
                  <a:pt x="107670" y="1632699"/>
                </a:lnTo>
                <a:lnTo>
                  <a:pt x="107454" y="1636179"/>
                </a:lnTo>
                <a:lnTo>
                  <a:pt x="105803" y="1638020"/>
                </a:lnTo>
                <a:lnTo>
                  <a:pt x="109473" y="1638020"/>
                </a:lnTo>
                <a:lnTo>
                  <a:pt x="112183" y="1631726"/>
                </a:lnTo>
                <a:lnTo>
                  <a:pt x="112017" y="1625127"/>
                </a:lnTo>
                <a:lnTo>
                  <a:pt x="107797" y="1621459"/>
                </a:lnTo>
                <a:close/>
              </a:path>
              <a:path w="229870" h="2208530">
                <a:moveTo>
                  <a:pt x="202742" y="1573923"/>
                </a:moveTo>
                <a:lnTo>
                  <a:pt x="200736" y="1573923"/>
                </a:lnTo>
                <a:lnTo>
                  <a:pt x="200736" y="1577238"/>
                </a:lnTo>
                <a:lnTo>
                  <a:pt x="202742" y="1577238"/>
                </a:lnTo>
                <a:lnTo>
                  <a:pt x="202742" y="1573923"/>
                </a:lnTo>
                <a:close/>
              </a:path>
              <a:path w="229870" h="2208530">
                <a:moveTo>
                  <a:pt x="191897" y="1584579"/>
                </a:moveTo>
                <a:lnTo>
                  <a:pt x="187972" y="1587855"/>
                </a:lnTo>
                <a:lnTo>
                  <a:pt x="188734" y="1592719"/>
                </a:lnTo>
                <a:lnTo>
                  <a:pt x="191731" y="1595412"/>
                </a:lnTo>
                <a:lnTo>
                  <a:pt x="192785" y="1589011"/>
                </a:lnTo>
                <a:lnTo>
                  <a:pt x="195745" y="1588287"/>
                </a:lnTo>
                <a:lnTo>
                  <a:pt x="195548" y="1586090"/>
                </a:lnTo>
                <a:lnTo>
                  <a:pt x="193738" y="1586090"/>
                </a:lnTo>
                <a:lnTo>
                  <a:pt x="191897" y="1584579"/>
                </a:lnTo>
                <a:close/>
              </a:path>
              <a:path w="229870" h="2208530">
                <a:moveTo>
                  <a:pt x="194741" y="1562874"/>
                </a:moveTo>
                <a:lnTo>
                  <a:pt x="193141" y="1572310"/>
                </a:lnTo>
                <a:lnTo>
                  <a:pt x="192328" y="1576031"/>
                </a:lnTo>
                <a:lnTo>
                  <a:pt x="193738" y="1586090"/>
                </a:lnTo>
                <a:lnTo>
                  <a:pt x="195548" y="1586090"/>
                </a:lnTo>
                <a:lnTo>
                  <a:pt x="195073" y="1580793"/>
                </a:lnTo>
                <a:lnTo>
                  <a:pt x="195576" y="1573957"/>
                </a:lnTo>
                <a:lnTo>
                  <a:pt x="195912" y="1567933"/>
                </a:lnTo>
                <a:lnTo>
                  <a:pt x="194741" y="1562874"/>
                </a:lnTo>
                <a:close/>
              </a:path>
              <a:path w="229870" h="2208530">
                <a:moveTo>
                  <a:pt x="136791" y="1625854"/>
                </a:moveTo>
                <a:lnTo>
                  <a:pt x="134073" y="1631480"/>
                </a:lnTo>
                <a:lnTo>
                  <a:pt x="140296" y="1629981"/>
                </a:lnTo>
                <a:lnTo>
                  <a:pt x="136791" y="1625854"/>
                </a:lnTo>
                <a:close/>
              </a:path>
              <a:path w="229870" h="2208530">
                <a:moveTo>
                  <a:pt x="49847" y="1523072"/>
                </a:moveTo>
                <a:lnTo>
                  <a:pt x="46812" y="1526806"/>
                </a:lnTo>
                <a:lnTo>
                  <a:pt x="53543" y="1526425"/>
                </a:lnTo>
                <a:lnTo>
                  <a:pt x="49847" y="1523072"/>
                </a:lnTo>
                <a:close/>
              </a:path>
              <a:path w="229870" h="2208530">
                <a:moveTo>
                  <a:pt x="100799" y="1347330"/>
                </a:moveTo>
                <a:lnTo>
                  <a:pt x="94716" y="1347597"/>
                </a:lnTo>
                <a:lnTo>
                  <a:pt x="94818" y="1361706"/>
                </a:lnTo>
                <a:lnTo>
                  <a:pt x="98018" y="1358265"/>
                </a:lnTo>
                <a:lnTo>
                  <a:pt x="99504" y="1352867"/>
                </a:lnTo>
                <a:lnTo>
                  <a:pt x="100799" y="1347330"/>
                </a:lnTo>
                <a:close/>
              </a:path>
              <a:path w="229870" h="2208530">
                <a:moveTo>
                  <a:pt x="65430" y="1498434"/>
                </a:moveTo>
                <a:lnTo>
                  <a:pt x="62814" y="1498765"/>
                </a:lnTo>
                <a:lnTo>
                  <a:pt x="63677" y="1501889"/>
                </a:lnTo>
                <a:lnTo>
                  <a:pt x="61470" y="1501889"/>
                </a:lnTo>
                <a:lnTo>
                  <a:pt x="61836" y="1504276"/>
                </a:lnTo>
                <a:lnTo>
                  <a:pt x="66306" y="1506232"/>
                </a:lnTo>
                <a:lnTo>
                  <a:pt x="65818" y="1501889"/>
                </a:lnTo>
                <a:lnTo>
                  <a:pt x="63677" y="1501889"/>
                </a:lnTo>
                <a:lnTo>
                  <a:pt x="61429" y="1501622"/>
                </a:lnTo>
                <a:lnTo>
                  <a:pt x="65788" y="1501622"/>
                </a:lnTo>
                <a:lnTo>
                  <a:pt x="65430" y="1498434"/>
                </a:lnTo>
                <a:close/>
              </a:path>
              <a:path w="229870" h="2208530">
                <a:moveTo>
                  <a:pt x="199123" y="1311160"/>
                </a:moveTo>
                <a:lnTo>
                  <a:pt x="197383" y="1315796"/>
                </a:lnTo>
                <a:lnTo>
                  <a:pt x="199732" y="1316380"/>
                </a:lnTo>
                <a:lnTo>
                  <a:pt x="199732" y="1315275"/>
                </a:lnTo>
                <a:lnTo>
                  <a:pt x="200532" y="1315072"/>
                </a:lnTo>
                <a:lnTo>
                  <a:pt x="200736" y="1314183"/>
                </a:lnTo>
                <a:lnTo>
                  <a:pt x="199123" y="1311160"/>
                </a:lnTo>
                <a:close/>
              </a:path>
              <a:path w="229870" h="2208530">
                <a:moveTo>
                  <a:pt x="226733" y="1348435"/>
                </a:moveTo>
                <a:lnTo>
                  <a:pt x="226885" y="1349908"/>
                </a:lnTo>
                <a:lnTo>
                  <a:pt x="222669" y="1351788"/>
                </a:lnTo>
                <a:lnTo>
                  <a:pt x="225729" y="1352867"/>
                </a:lnTo>
                <a:lnTo>
                  <a:pt x="226275" y="1352156"/>
                </a:lnTo>
                <a:lnTo>
                  <a:pt x="229781" y="1349527"/>
                </a:lnTo>
                <a:lnTo>
                  <a:pt x="226733" y="1348435"/>
                </a:lnTo>
                <a:close/>
              </a:path>
              <a:path w="229870" h="2208530">
                <a:moveTo>
                  <a:pt x="206730" y="1309751"/>
                </a:moveTo>
                <a:lnTo>
                  <a:pt x="205016" y="1311541"/>
                </a:lnTo>
                <a:lnTo>
                  <a:pt x="205828" y="1315453"/>
                </a:lnTo>
                <a:lnTo>
                  <a:pt x="207733" y="1316380"/>
                </a:lnTo>
                <a:lnTo>
                  <a:pt x="209118" y="1314958"/>
                </a:lnTo>
                <a:lnTo>
                  <a:pt x="209473" y="1309776"/>
                </a:lnTo>
                <a:lnTo>
                  <a:pt x="206730" y="1309751"/>
                </a:lnTo>
                <a:close/>
              </a:path>
              <a:path w="229870" h="2208530">
                <a:moveTo>
                  <a:pt x="10502" y="1498447"/>
                </a:moveTo>
                <a:lnTo>
                  <a:pt x="8877" y="1498765"/>
                </a:lnTo>
                <a:lnTo>
                  <a:pt x="5898" y="1502770"/>
                </a:lnTo>
                <a:lnTo>
                  <a:pt x="1398" y="1504578"/>
                </a:lnTo>
                <a:lnTo>
                  <a:pt x="0" y="1505461"/>
                </a:lnTo>
                <a:lnTo>
                  <a:pt x="0" y="1511949"/>
                </a:lnTo>
                <a:lnTo>
                  <a:pt x="3098" y="1511858"/>
                </a:lnTo>
                <a:lnTo>
                  <a:pt x="8648" y="1505610"/>
                </a:lnTo>
                <a:lnTo>
                  <a:pt x="15849" y="1504276"/>
                </a:lnTo>
                <a:lnTo>
                  <a:pt x="15455" y="1500720"/>
                </a:lnTo>
                <a:lnTo>
                  <a:pt x="15703" y="1499870"/>
                </a:lnTo>
                <a:lnTo>
                  <a:pt x="11874" y="1499870"/>
                </a:lnTo>
                <a:lnTo>
                  <a:pt x="10629" y="1499806"/>
                </a:lnTo>
                <a:lnTo>
                  <a:pt x="10502" y="1498447"/>
                </a:lnTo>
                <a:close/>
              </a:path>
              <a:path w="229870" h="2208530">
                <a:moveTo>
                  <a:pt x="13868" y="1494345"/>
                </a:moveTo>
                <a:lnTo>
                  <a:pt x="12153" y="1495005"/>
                </a:lnTo>
                <a:lnTo>
                  <a:pt x="13944" y="1499577"/>
                </a:lnTo>
                <a:lnTo>
                  <a:pt x="11874" y="1499870"/>
                </a:lnTo>
                <a:lnTo>
                  <a:pt x="15703" y="1499870"/>
                </a:lnTo>
                <a:lnTo>
                  <a:pt x="17195" y="1494751"/>
                </a:lnTo>
                <a:lnTo>
                  <a:pt x="13868" y="1494345"/>
                </a:lnTo>
                <a:close/>
              </a:path>
              <a:path w="229870" h="2208530">
                <a:moveTo>
                  <a:pt x="18453" y="1451991"/>
                </a:moveTo>
                <a:lnTo>
                  <a:pt x="14947" y="1453400"/>
                </a:lnTo>
                <a:lnTo>
                  <a:pt x="14846" y="1454061"/>
                </a:lnTo>
                <a:lnTo>
                  <a:pt x="14719" y="1456169"/>
                </a:lnTo>
                <a:lnTo>
                  <a:pt x="14681" y="1458798"/>
                </a:lnTo>
                <a:lnTo>
                  <a:pt x="16878" y="1458963"/>
                </a:lnTo>
                <a:lnTo>
                  <a:pt x="19297" y="1453691"/>
                </a:lnTo>
                <a:lnTo>
                  <a:pt x="19375" y="1453400"/>
                </a:lnTo>
                <a:lnTo>
                  <a:pt x="18453" y="1451991"/>
                </a:lnTo>
                <a:close/>
              </a:path>
              <a:path w="229870" h="2208530">
                <a:moveTo>
                  <a:pt x="19565" y="1453691"/>
                </a:moveTo>
                <a:lnTo>
                  <a:pt x="21551" y="1457985"/>
                </a:lnTo>
                <a:lnTo>
                  <a:pt x="25857" y="1458963"/>
                </a:lnTo>
                <a:lnTo>
                  <a:pt x="26031" y="1457096"/>
                </a:lnTo>
                <a:lnTo>
                  <a:pt x="21793" y="1457096"/>
                </a:lnTo>
                <a:lnTo>
                  <a:pt x="19565" y="1453691"/>
                </a:lnTo>
                <a:close/>
              </a:path>
              <a:path w="229870" h="2208530">
                <a:moveTo>
                  <a:pt x="20878" y="1451216"/>
                </a:moveTo>
                <a:lnTo>
                  <a:pt x="21793" y="1457096"/>
                </a:lnTo>
                <a:lnTo>
                  <a:pt x="26031" y="1457096"/>
                </a:lnTo>
                <a:lnTo>
                  <a:pt x="26314" y="1454061"/>
                </a:lnTo>
                <a:lnTo>
                  <a:pt x="24193" y="1451965"/>
                </a:lnTo>
                <a:lnTo>
                  <a:pt x="20878" y="1451216"/>
                </a:lnTo>
                <a:close/>
              </a:path>
              <a:path w="229870" h="2208530">
                <a:moveTo>
                  <a:pt x="19430" y="1453400"/>
                </a:moveTo>
                <a:lnTo>
                  <a:pt x="19565" y="1453691"/>
                </a:lnTo>
                <a:lnTo>
                  <a:pt x="19430" y="1453400"/>
                </a:lnTo>
                <a:close/>
              </a:path>
              <a:path w="229870" h="2208530">
                <a:moveTo>
                  <a:pt x="126796" y="1380490"/>
                </a:moveTo>
                <a:lnTo>
                  <a:pt x="124917" y="1381544"/>
                </a:lnTo>
                <a:lnTo>
                  <a:pt x="124697" y="1381544"/>
                </a:lnTo>
                <a:lnTo>
                  <a:pt x="123088" y="1386090"/>
                </a:lnTo>
                <a:lnTo>
                  <a:pt x="126796" y="1384922"/>
                </a:lnTo>
                <a:lnTo>
                  <a:pt x="126796" y="1381544"/>
                </a:lnTo>
                <a:lnTo>
                  <a:pt x="124917" y="1381544"/>
                </a:lnTo>
                <a:lnTo>
                  <a:pt x="124810" y="1381225"/>
                </a:lnTo>
                <a:lnTo>
                  <a:pt x="126796" y="1381225"/>
                </a:lnTo>
                <a:lnTo>
                  <a:pt x="126796" y="1380490"/>
                </a:lnTo>
                <a:close/>
              </a:path>
              <a:path w="229870" h="2208530">
                <a:moveTo>
                  <a:pt x="123456" y="1377188"/>
                </a:moveTo>
                <a:lnTo>
                  <a:pt x="122796" y="1380490"/>
                </a:lnTo>
                <a:lnTo>
                  <a:pt x="124789" y="1381162"/>
                </a:lnTo>
                <a:lnTo>
                  <a:pt x="123456" y="1377188"/>
                </a:lnTo>
                <a:close/>
              </a:path>
              <a:path w="229870" h="2208530">
                <a:moveTo>
                  <a:pt x="163309" y="1451203"/>
                </a:moveTo>
                <a:lnTo>
                  <a:pt x="163499" y="1455661"/>
                </a:lnTo>
                <a:lnTo>
                  <a:pt x="165785" y="1456740"/>
                </a:lnTo>
                <a:lnTo>
                  <a:pt x="166585" y="1455483"/>
                </a:lnTo>
                <a:lnTo>
                  <a:pt x="167081" y="1453794"/>
                </a:lnTo>
                <a:lnTo>
                  <a:pt x="166750" y="1451216"/>
                </a:lnTo>
                <a:lnTo>
                  <a:pt x="163309" y="1451203"/>
                </a:lnTo>
                <a:close/>
              </a:path>
              <a:path w="229870" h="2208530">
                <a:moveTo>
                  <a:pt x="177774" y="744969"/>
                </a:moveTo>
                <a:lnTo>
                  <a:pt x="177850" y="746696"/>
                </a:lnTo>
                <a:lnTo>
                  <a:pt x="177609" y="748792"/>
                </a:lnTo>
                <a:lnTo>
                  <a:pt x="179768" y="748284"/>
                </a:lnTo>
                <a:lnTo>
                  <a:pt x="179768" y="746074"/>
                </a:lnTo>
                <a:lnTo>
                  <a:pt x="178762" y="746061"/>
                </a:lnTo>
                <a:lnTo>
                  <a:pt x="178587" y="745172"/>
                </a:lnTo>
                <a:lnTo>
                  <a:pt x="177774" y="744969"/>
                </a:lnTo>
                <a:close/>
              </a:path>
              <a:path w="229870" h="2208530">
                <a:moveTo>
                  <a:pt x="179768" y="746061"/>
                </a:moveTo>
                <a:lnTo>
                  <a:pt x="178765" y="746074"/>
                </a:lnTo>
                <a:lnTo>
                  <a:pt x="179768" y="746074"/>
                </a:lnTo>
                <a:close/>
              </a:path>
              <a:path w="229870" h="2208530">
                <a:moveTo>
                  <a:pt x="160614" y="880097"/>
                </a:moveTo>
                <a:lnTo>
                  <a:pt x="157848" y="880097"/>
                </a:lnTo>
                <a:lnTo>
                  <a:pt x="157721" y="882815"/>
                </a:lnTo>
                <a:lnTo>
                  <a:pt x="160781" y="882015"/>
                </a:lnTo>
                <a:lnTo>
                  <a:pt x="160614" y="880097"/>
                </a:lnTo>
                <a:close/>
              </a:path>
              <a:path w="229870" h="2208530">
                <a:moveTo>
                  <a:pt x="154749" y="877582"/>
                </a:moveTo>
                <a:lnTo>
                  <a:pt x="154749" y="880910"/>
                </a:lnTo>
                <a:lnTo>
                  <a:pt x="157848" y="880097"/>
                </a:lnTo>
                <a:lnTo>
                  <a:pt x="160614" y="880097"/>
                </a:lnTo>
                <a:lnTo>
                  <a:pt x="160589" y="879805"/>
                </a:lnTo>
                <a:lnTo>
                  <a:pt x="155790" y="879805"/>
                </a:lnTo>
                <a:lnTo>
                  <a:pt x="155536" y="878941"/>
                </a:lnTo>
                <a:lnTo>
                  <a:pt x="155740" y="877620"/>
                </a:lnTo>
                <a:lnTo>
                  <a:pt x="154749" y="877582"/>
                </a:lnTo>
                <a:close/>
              </a:path>
              <a:path w="229870" h="2208530">
                <a:moveTo>
                  <a:pt x="157759" y="877087"/>
                </a:moveTo>
                <a:lnTo>
                  <a:pt x="155790" y="879805"/>
                </a:lnTo>
                <a:lnTo>
                  <a:pt x="160589" y="879805"/>
                </a:lnTo>
                <a:lnTo>
                  <a:pt x="160400" y="877646"/>
                </a:lnTo>
                <a:lnTo>
                  <a:pt x="157759" y="877087"/>
                </a:lnTo>
                <a:close/>
              </a:path>
              <a:path w="229870" h="2208530">
                <a:moveTo>
                  <a:pt x="194741" y="718426"/>
                </a:moveTo>
                <a:lnTo>
                  <a:pt x="195021" y="722782"/>
                </a:lnTo>
                <a:lnTo>
                  <a:pt x="190536" y="722782"/>
                </a:lnTo>
                <a:lnTo>
                  <a:pt x="190753" y="726173"/>
                </a:lnTo>
                <a:lnTo>
                  <a:pt x="193103" y="727798"/>
                </a:lnTo>
                <a:lnTo>
                  <a:pt x="192633" y="728497"/>
                </a:lnTo>
                <a:lnTo>
                  <a:pt x="195745" y="727278"/>
                </a:lnTo>
                <a:lnTo>
                  <a:pt x="195148" y="724636"/>
                </a:lnTo>
                <a:lnTo>
                  <a:pt x="195792" y="722782"/>
                </a:lnTo>
                <a:lnTo>
                  <a:pt x="195021" y="722782"/>
                </a:lnTo>
                <a:lnTo>
                  <a:pt x="190474" y="721817"/>
                </a:lnTo>
                <a:lnTo>
                  <a:pt x="196127" y="721817"/>
                </a:lnTo>
                <a:lnTo>
                  <a:pt x="197015" y="719264"/>
                </a:lnTo>
                <a:lnTo>
                  <a:pt x="194741" y="718426"/>
                </a:lnTo>
                <a:close/>
              </a:path>
              <a:path w="229870" h="2208530">
                <a:moveTo>
                  <a:pt x="200748" y="723950"/>
                </a:moveTo>
                <a:lnTo>
                  <a:pt x="198754" y="723950"/>
                </a:lnTo>
                <a:lnTo>
                  <a:pt x="198754" y="726173"/>
                </a:lnTo>
                <a:lnTo>
                  <a:pt x="200748" y="726173"/>
                </a:lnTo>
                <a:lnTo>
                  <a:pt x="200748" y="723950"/>
                </a:lnTo>
                <a:close/>
              </a:path>
              <a:path w="229870" h="2208530">
                <a:moveTo>
                  <a:pt x="209782" y="722058"/>
                </a:moveTo>
                <a:lnTo>
                  <a:pt x="206806" y="722058"/>
                </a:lnTo>
                <a:lnTo>
                  <a:pt x="207378" y="723988"/>
                </a:lnTo>
                <a:lnTo>
                  <a:pt x="209740" y="723963"/>
                </a:lnTo>
                <a:lnTo>
                  <a:pt x="209782" y="722058"/>
                </a:lnTo>
                <a:close/>
              </a:path>
              <a:path w="229870" h="2208530">
                <a:moveTo>
                  <a:pt x="209829" y="719886"/>
                </a:moveTo>
                <a:lnTo>
                  <a:pt x="205752" y="720090"/>
                </a:lnTo>
                <a:lnTo>
                  <a:pt x="205752" y="720648"/>
                </a:lnTo>
                <a:lnTo>
                  <a:pt x="204443" y="720956"/>
                </a:lnTo>
                <a:lnTo>
                  <a:pt x="203758" y="722858"/>
                </a:lnTo>
                <a:lnTo>
                  <a:pt x="206806" y="722058"/>
                </a:lnTo>
                <a:lnTo>
                  <a:pt x="209782" y="722058"/>
                </a:lnTo>
                <a:lnTo>
                  <a:pt x="209829" y="719886"/>
                </a:lnTo>
                <a:close/>
              </a:path>
              <a:path w="229870" h="2208530">
                <a:moveTo>
                  <a:pt x="203758" y="717334"/>
                </a:moveTo>
                <a:lnTo>
                  <a:pt x="203717" y="720090"/>
                </a:lnTo>
                <a:lnTo>
                  <a:pt x="203593" y="721156"/>
                </a:lnTo>
                <a:lnTo>
                  <a:pt x="204443" y="720956"/>
                </a:lnTo>
                <a:lnTo>
                  <a:pt x="204736" y="720140"/>
                </a:lnTo>
                <a:lnTo>
                  <a:pt x="205752" y="720090"/>
                </a:lnTo>
                <a:lnTo>
                  <a:pt x="205752" y="718439"/>
                </a:lnTo>
                <a:lnTo>
                  <a:pt x="204734" y="718426"/>
                </a:lnTo>
                <a:lnTo>
                  <a:pt x="204571" y="717537"/>
                </a:lnTo>
                <a:lnTo>
                  <a:pt x="203758" y="717334"/>
                </a:lnTo>
                <a:close/>
              </a:path>
              <a:path w="229870" h="2208530">
                <a:moveTo>
                  <a:pt x="205752" y="718426"/>
                </a:moveTo>
                <a:lnTo>
                  <a:pt x="204736" y="718439"/>
                </a:lnTo>
                <a:lnTo>
                  <a:pt x="205752" y="718439"/>
                </a:lnTo>
                <a:close/>
              </a:path>
              <a:path w="229870" h="2208530">
                <a:moveTo>
                  <a:pt x="94576" y="743483"/>
                </a:moveTo>
                <a:lnTo>
                  <a:pt x="92824" y="747166"/>
                </a:lnTo>
                <a:lnTo>
                  <a:pt x="94907" y="748982"/>
                </a:lnTo>
                <a:lnTo>
                  <a:pt x="97675" y="752386"/>
                </a:lnTo>
                <a:lnTo>
                  <a:pt x="99822" y="748284"/>
                </a:lnTo>
                <a:lnTo>
                  <a:pt x="98450" y="745680"/>
                </a:lnTo>
                <a:lnTo>
                  <a:pt x="94576" y="743483"/>
                </a:lnTo>
                <a:close/>
              </a:path>
              <a:path w="229870" h="2208530">
                <a:moveTo>
                  <a:pt x="162763" y="872490"/>
                </a:moveTo>
                <a:lnTo>
                  <a:pt x="161378" y="872490"/>
                </a:lnTo>
                <a:lnTo>
                  <a:pt x="162763" y="874280"/>
                </a:lnTo>
                <a:lnTo>
                  <a:pt x="162763" y="872490"/>
                </a:lnTo>
                <a:close/>
              </a:path>
              <a:path w="229870" h="2208530">
                <a:moveTo>
                  <a:pt x="162763" y="868756"/>
                </a:moveTo>
                <a:lnTo>
                  <a:pt x="158788" y="868756"/>
                </a:lnTo>
                <a:lnTo>
                  <a:pt x="158026" y="872909"/>
                </a:lnTo>
                <a:lnTo>
                  <a:pt x="161378" y="872490"/>
                </a:lnTo>
                <a:lnTo>
                  <a:pt x="162763" y="872490"/>
                </a:lnTo>
                <a:lnTo>
                  <a:pt x="162763" y="868756"/>
                </a:lnTo>
                <a:close/>
              </a:path>
              <a:path w="229870" h="2208530">
                <a:moveTo>
                  <a:pt x="52292" y="868756"/>
                </a:moveTo>
                <a:lnTo>
                  <a:pt x="48844" y="868756"/>
                </a:lnTo>
                <a:lnTo>
                  <a:pt x="50584" y="870178"/>
                </a:lnTo>
                <a:lnTo>
                  <a:pt x="48882" y="875360"/>
                </a:lnTo>
                <a:lnTo>
                  <a:pt x="51842" y="875360"/>
                </a:lnTo>
                <a:lnTo>
                  <a:pt x="52292" y="868756"/>
                </a:lnTo>
                <a:close/>
              </a:path>
              <a:path w="229870" h="2208530">
                <a:moveTo>
                  <a:pt x="44843" y="864323"/>
                </a:moveTo>
                <a:lnTo>
                  <a:pt x="43394" y="867638"/>
                </a:lnTo>
                <a:lnTo>
                  <a:pt x="42252" y="870648"/>
                </a:lnTo>
                <a:lnTo>
                  <a:pt x="44843" y="873163"/>
                </a:lnTo>
                <a:lnTo>
                  <a:pt x="45529" y="870978"/>
                </a:lnTo>
                <a:lnTo>
                  <a:pt x="47891" y="870648"/>
                </a:lnTo>
                <a:lnTo>
                  <a:pt x="48844" y="868756"/>
                </a:lnTo>
                <a:lnTo>
                  <a:pt x="52292" y="868756"/>
                </a:lnTo>
                <a:lnTo>
                  <a:pt x="52374" y="867638"/>
                </a:lnTo>
                <a:lnTo>
                  <a:pt x="48844" y="867638"/>
                </a:lnTo>
                <a:lnTo>
                  <a:pt x="48560" y="865441"/>
                </a:lnTo>
                <a:lnTo>
                  <a:pt x="46189" y="865441"/>
                </a:lnTo>
                <a:lnTo>
                  <a:pt x="44843" y="864323"/>
                </a:lnTo>
                <a:close/>
              </a:path>
              <a:path w="229870" h="2208530">
                <a:moveTo>
                  <a:pt x="49847" y="862126"/>
                </a:moveTo>
                <a:lnTo>
                  <a:pt x="48348" y="864704"/>
                </a:lnTo>
                <a:lnTo>
                  <a:pt x="50177" y="866876"/>
                </a:lnTo>
                <a:lnTo>
                  <a:pt x="48844" y="867638"/>
                </a:lnTo>
                <a:lnTo>
                  <a:pt x="52374" y="867638"/>
                </a:lnTo>
                <a:lnTo>
                  <a:pt x="52489" y="866063"/>
                </a:lnTo>
                <a:lnTo>
                  <a:pt x="49847" y="862126"/>
                </a:lnTo>
                <a:close/>
              </a:path>
              <a:path w="229870" h="2208530">
                <a:moveTo>
                  <a:pt x="48552" y="865377"/>
                </a:moveTo>
                <a:lnTo>
                  <a:pt x="46189" y="865441"/>
                </a:lnTo>
                <a:lnTo>
                  <a:pt x="48560" y="865441"/>
                </a:lnTo>
                <a:close/>
              </a:path>
              <a:path w="229870" h="2208530">
                <a:moveTo>
                  <a:pt x="75476" y="701662"/>
                </a:moveTo>
                <a:lnTo>
                  <a:pt x="73837" y="701852"/>
                </a:lnTo>
                <a:lnTo>
                  <a:pt x="74244" y="704519"/>
                </a:lnTo>
                <a:lnTo>
                  <a:pt x="72078" y="704519"/>
                </a:lnTo>
                <a:lnTo>
                  <a:pt x="72821" y="707377"/>
                </a:lnTo>
                <a:lnTo>
                  <a:pt x="75831" y="709079"/>
                </a:lnTo>
                <a:lnTo>
                  <a:pt x="75613" y="704519"/>
                </a:lnTo>
                <a:lnTo>
                  <a:pt x="74244" y="704519"/>
                </a:lnTo>
                <a:lnTo>
                  <a:pt x="72008" y="704253"/>
                </a:lnTo>
                <a:lnTo>
                  <a:pt x="75600" y="704253"/>
                </a:lnTo>
                <a:lnTo>
                  <a:pt x="75476" y="701662"/>
                </a:lnTo>
                <a:close/>
              </a:path>
              <a:path w="229870" h="2208530">
                <a:moveTo>
                  <a:pt x="99339" y="699909"/>
                </a:moveTo>
                <a:lnTo>
                  <a:pt x="100228" y="707707"/>
                </a:lnTo>
                <a:lnTo>
                  <a:pt x="102806" y="707377"/>
                </a:lnTo>
                <a:lnTo>
                  <a:pt x="103657" y="706094"/>
                </a:lnTo>
                <a:lnTo>
                  <a:pt x="104139" y="704405"/>
                </a:lnTo>
                <a:lnTo>
                  <a:pt x="103822" y="701852"/>
                </a:lnTo>
                <a:lnTo>
                  <a:pt x="99339" y="699909"/>
                </a:lnTo>
                <a:close/>
              </a:path>
              <a:path w="229870" h="2208530">
                <a:moveTo>
                  <a:pt x="1460" y="1581340"/>
                </a:moveTo>
                <a:lnTo>
                  <a:pt x="0" y="1581632"/>
                </a:lnTo>
                <a:lnTo>
                  <a:pt x="0" y="1586199"/>
                </a:lnTo>
                <a:lnTo>
                  <a:pt x="1295" y="1587639"/>
                </a:lnTo>
                <a:lnTo>
                  <a:pt x="1460" y="1581340"/>
                </a:lnTo>
                <a:close/>
              </a:path>
              <a:path w="229870" h="2208530">
                <a:moveTo>
                  <a:pt x="2882" y="2042579"/>
                </a:moveTo>
                <a:lnTo>
                  <a:pt x="165" y="2048167"/>
                </a:lnTo>
                <a:lnTo>
                  <a:pt x="6388" y="2046655"/>
                </a:lnTo>
                <a:lnTo>
                  <a:pt x="2882" y="2042579"/>
                </a:lnTo>
                <a:close/>
              </a:path>
              <a:path w="229870" h="2208530">
                <a:moveTo>
                  <a:pt x="106819" y="1892236"/>
                </a:moveTo>
                <a:lnTo>
                  <a:pt x="104825" y="1892236"/>
                </a:lnTo>
                <a:lnTo>
                  <a:pt x="104825" y="1896668"/>
                </a:lnTo>
                <a:lnTo>
                  <a:pt x="106819" y="1896668"/>
                </a:lnTo>
                <a:lnTo>
                  <a:pt x="106819" y="1892236"/>
                </a:lnTo>
                <a:close/>
              </a:path>
              <a:path w="229870" h="2208530">
                <a:moveTo>
                  <a:pt x="157759" y="1895551"/>
                </a:moveTo>
                <a:lnTo>
                  <a:pt x="155981" y="1897621"/>
                </a:lnTo>
                <a:lnTo>
                  <a:pt x="151663" y="1904898"/>
                </a:lnTo>
                <a:lnTo>
                  <a:pt x="158788" y="1904415"/>
                </a:lnTo>
                <a:lnTo>
                  <a:pt x="158064" y="1899627"/>
                </a:lnTo>
                <a:lnTo>
                  <a:pt x="161023" y="1897557"/>
                </a:lnTo>
                <a:lnTo>
                  <a:pt x="157759" y="1895551"/>
                </a:lnTo>
                <a:close/>
              </a:path>
              <a:path w="229870" h="2208530">
                <a:moveTo>
                  <a:pt x="86575" y="1901850"/>
                </a:moveTo>
                <a:lnTo>
                  <a:pt x="84810" y="1902180"/>
                </a:lnTo>
                <a:lnTo>
                  <a:pt x="84493" y="1903691"/>
                </a:lnTo>
                <a:lnTo>
                  <a:pt x="83388" y="1904301"/>
                </a:lnTo>
                <a:lnTo>
                  <a:pt x="83819" y="1906612"/>
                </a:lnTo>
                <a:lnTo>
                  <a:pt x="86613" y="1908378"/>
                </a:lnTo>
                <a:lnTo>
                  <a:pt x="86575" y="1901850"/>
                </a:lnTo>
                <a:close/>
              </a:path>
              <a:path w="229870" h="2208530">
                <a:moveTo>
                  <a:pt x="104470" y="2019173"/>
                </a:moveTo>
                <a:lnTo>
                  <a:pt x="102806" y="2019363"/>
                </a:lnTo>
                <a:lnTo>
                  <a:pt x="103657" y="2022475"/>
                </a:lnTo>
                <a:lnTo>
                  <a:pt x="101461" y="2022475"/>
                </a:lnTo>
                <a:lnTo>
                  <a:pt x="101828" y="2024862"/>
                </a:lnTo>
                <a:lnTo>
                  <a:pt x="104825" y="2026577"/>
                </a:lnTo>
                <a:lnTo>
                  <a:pt x="104628" y="2022475"/>
                </a:lnTo>
                <a:lnTo>
                  <a:pt x="103657" y="2022475"/>
                </a:lnTo>
                <a:lnTo>
                  <a:pt x="101422" y="2022221"/>
                </a:lnTo>
                <a:lnTo>
                  <a:pt x="104616" y="2022221"/>
                </a:lnTo>
                <a:lnTo>
                  <a:pt x="104470" y="2019173"/>
                </a:lnTo>
                <a:close/>
              </a:path>
              <a:path w="229870" h="2208530">
                <a:moveTo>
                  <a:pt x="101930" y="1953717"/>
                </a:moveTo>
                <a:lnTo>
                  <a:pt x="104025" y="1960219"/>
                </a:lnTo>
                <a:lnTo>
                  <a:pt x="105803" y="1960765"/>
                </a:lnTo>
                <a:lnTo>
                  <a:pt x="106667" y="1959483"/>
                </a:lnTo>
                <a:lnTo>
                  <a:pt x="107149" y="1957806"/>
                </a:lnTo>
                <a:lnTo>
                  <a:pt x="106819" y="1955228"/>
                </a:lnTo>
                <a:lnTo>
                  <a:pt x="101930" y="1953717"/>
                </a:lnTo>
                <a:close/>
              </a:path>
              <a:path w="229870" h="2208530">
                <a:moveTo>
                  <a:pt x="75145" y="2006841"/>
                </a:moveTo>
                <a:lnTo>
                  <a:pt x="72821" y="2007184"/>
                </a:lnTo>
                <a:lnTo>
                  <a:pt x="72135" y="2008784"/>
                </a:lnTo>
                <a:lnTo>
                  <a:pt x="74015" y="2014880"/>
                </a:lnTo>
                <a:lnTo>
                  <a:pt x="74828" y="2018233"/>
                </a:lnTo>
                <a:lnTo>
                  <a:pt x="77292" y="2016569"/>
                </a:lnTo>
                <a:lnTo>
                  <a:pt x="78358" y="2013305"/>
                </a:lnTo>
                <a:lnTo>
                  <a:pt x="77825" y="2008301"/>
                </a:lnTo>
                <a:lnTo>
                  <a:pt x="76682" y="2007362"/>
                </a:lnTo>
                <a:lnTo>
                  <a:pt x="75145" y="2006841"/>
                </a:lnTo>
                <a:close/>
              </a:path>
              <a:path w="229870" h="2208530">
                <a:moveTo>
                  <a:pt x="78841" y="2000554"/>
                </a:moveTo>
                <a:lnTo>
                  <a:pt x="76606" y="2003831"/>
                </a:lnTo>
                <a:lnTo>
                  <a:pt x="79133" y="2009241"/>
                </a:lnTo>
                <a:lnTo>
                  <a:pt x="82829" y="2009394"/>
                </a:lnTo>
                <a:lnTo>
                  <a:pt x="81851" y="2006053"/>
                </a:lnTo>
                <a:lnTo>
                  <a:pt x="81660" y="2001862"/>
                </a:lnTo>
                <a:lnTo>
                  <a:pt x="78841" y="2000554"/>
                </a:lnTo>
                <a:close/>
              </a:path>
              <a:path w="229870" h="2208530">
                <a:moveTo>
                  <a:pt x="169454" y="1952579"/>
                </a:moveTo>
                <a:lnTo>
                  <a:pt x="164439" y="1954961"/>
                </a:lnTo>
                <a:lnTo>
                  <a:pt x="167779" y="1959673"/>
                </a:lnTo>
                <a:lnTo>
                  <a:pt x="168135" y="1954682"/>
                </a:lnTo>
                <a:lnTo>
                  <a:pt x="169454" y="1952579"/>
                </a:lnTo>
                <a:close/>
              </a:path>
              <a:path w="229870" h="2208530">
                <a:moveTo>
                  <a:pt x="171269" y="1949684"/>
                </a:moveTo>
                <a:lnTo>
                  <a:pt x="169454" y="1952579"/>
                </a:lnTo>
                <a:lnTo>
                  <a:pt x="171843" y="1951443"/>
                </a:lnTo>
                <a:lnTo>
                  <a:pt x="171269" y="1949684"/>
                </a:lnTo>
                <a:close/>
              </a:path>
              <a:path w="229870" h="2208530">
                <a:moveTo>
                  <a:pt x="168757" y="1941982"/>
                </a:moveTo>
                <a:lnTo>
                  <a:pt x="171269" y="1949684"/>
                </a:lnTo>
                <a:lnTo>
                  <a:pt x="174993" y="1943747"/>
                </a:lnTo>
                <a:lnTo>
                  <a:pt x="168757" y="1941982"/>
                </a:lnTo>
                <a:close/>
              </a:path>
              <a:path w="229870" h="2208530">
                <a:moveTo>
                  <a:pt x="209981" y="1993252"/>
                </a:moveTo>
                <a:lnTo>
                  <a:pt x="205663" y="1998027"/>
                </a:lnTo>
                <a:lnTo>
                  <a:pt x="208762" y="2003869"/>
                </a:lnTo>
                <a:lnTo>
                  <a:pt x="209981" y="1993252"/>
                </a:lnTo>
                <a:close/>
              </a:path>
              <a:path w="229870" h="2208530">
                <a:moveTo>
                  <a:pt x="156629" y="1938362"/>
                </a:moveTo>
                <a:lnTo>
                  <a:pt x="156743" y="1939975"/>
                </a:lnTo>
                <a:lnTo>
                  <a:pt x="157759" y="1943087"/>
                </a:lnTo>
                <a:lnTo>
                  <a:pt x="160400" y="1943430"/>
                </a:lnTo>
                <a:lnTo>
                  <a:pt x="161061" y="1941550"/>
                </a:lnTo>
                <a:lnTo>
                  <a:pt x="160781" y="1938655"/>
                </a:lnTo>
                <a:lnTo>
                  <a:pt x="156629" y="1938362"/>
                </a:lnTo>
                <a:close/>
              </a:path>
              <a:path w="229870" h="2208530">
                <a:moveTo>
                  <a:pt x="40868" y="1916557"/>
                </a:moveTo>
                <a:lnTo>
                  <a:pt x="40868" y="1920976"/>
                </a:lnTo>
                <a:lnTo>
                  <a:pt x="42722" y="1920824"/>
                </a:lnTo>
                <a:lnTo>
                  <a:pt x="44196" y="1920240"/>
                </a:lnTo>
                <a:lnTo>
                  <a:pt x="44843" y="1918754"/>
                </a:lnTo>
                <a:lnTo>
                  <a:pt x="43383" y="1918195"/>
                </a:lnTo>
                <a:lnTo>
                  <a:pt x="42329" y="1917128"/>
                </a:lnTo>
                <a:lnTo>
                  <a:pt x="40868" y="1916557"/>
                </a:lnTo>
                <a:close/>
              </a:path>
              <a:path w="229870" h="2208530">
                <a:moveTo>
                  <a:pt x="16878" y="2006092"/>
                </a:moveTo>
                <a:lnTo>
                  <a:pt x="16878" y="2010105"/>
                </a:lnTo>
                <a:lnTo>
                  <a:pt x="18834" y="2011997"/>
                </a:lnTo>
                <a:lnTo>
                  <a:pt x="20878" y="2013813"/>
                </a:lnTo>
                <a:lnTo>
                  <a:pt x="22478" y="2010587"/>
                </a:lnTo>
                <a:lnTo>
                  <a:pt x="21869" y="2010498"/>
                </a:lnTo>
                <a:lnTo>
                  <a:pt x="21226" y="2008543"/>
                </a:lnTo>
                <a:lnTo>
                  <a:pt x="20688" y="2008543"/>
                </a:lnTo>
                <a:lnTo>
                  <a:pt x="16878" y="2006092"/>
                </a:lnTo>
                <a:close/>
              </a:path>
              <a:path w="229870" h="2208530">
                <a:moveTo>
                  <a:pt x="22547" y="2010587"/>
                </a:moveTo>
                <a:lnTo>
                  <a:pt x="24041" y="2013369"/>
                </a:lnTo>
                <a:lnTo>
                  <a:pt x="25857" y="2011603"/>
                </a:lnTo>
                <a:lnTo>
                  <a:pt x="25857" y="2010841"/>
                </a:lnTo>
                <a:lnTo>
                  <a:pt x="24485" y="2010841"/>
                </a:lnTo>
                <a:lnTo>
                  <a:pt x="22547" y="2010587"/>
                </a:lnTo>
                <a:close/>
              </a:path>
              <a:path w="229870" h="2208530">
                <a:moveTo>
                  <a:pt x="22656" y="2006231"/>
                </a:moveTo>
                <a:lnTo>
                  <a:pt x="24485" y="2010841"/>
                </a:lnTo>
                <a:lnTo>
                  <a:pt x="25857" y="2010841"/>
                </a:lnTo>
                <a:lnTo>
                  <a:pt x="25857" y="2007184"/>
                </a:lnTo>
                <a:lnTo>
                  <a:pt x="22656" y="2006231"/>
                </a:lnTo>
                <a:close/>
              </a:path>
              <a:path w="229870" h="2208530">
                <a:moveTo>
                  <a:pt x="21869" y="2001672"/>
                </a:moveTo>
                <a:lnTo>
                  <a:pt x="20129" y="2004212"/>
                </a:lnTo>
                <a:lnTo>
                  <a:pt x="20688" y="2008543"/>
                </a:lnTo>
                <a:lnTo>
                  <a:pt x="21226" y="2008543"/>
                </a:lnTo>
                <a:lnTo>
                  <a:pt x="20688" y="2006904"/>
                </a:lnTo>
                <a:lnTo>
                  <a:pt x="24930" y="2003704"/>
                </a:lnTo>
                <a:lnTo>
                  <a:pt x="21869" y="2001672"/>
                </a:lnTo>
                <a:close/>
              </a:path>
              <a:path w="229870" h="2208530">
                <a:moveTo>
                  <a:pt x="53835" y="1987296"/>
                </a:moveTo>
                <a:lnTo>
                  <a:pt x="50876" y="1989137"/>
                </a:lnTo>
                <a:lnTo>
                  <a:pt x="47650" y="1990763"/>
                </a:lnTo>
                <a:lnTo>
                  <a:pt x="46850" y="1995030"/>
                </a:lnTo>
                <a:lnTo>
                  <a:pt x="51803" y="1995347"/>
                </a:lnTo>
                <a:lnTo>
                  <a:pt x="54127" y="1992782"/>
                </a:lnTo>
                <a:lnTo>
                  <a:pt x="53835" y="1987296"/>
                </a:lnTo>
                <a:close/>
              </a:path>
              <a:path w="229870" h="2208530">
                <a:moveTo>
                  <a:pt x="129806" y="1764030"/>
                </a:moveTo>
                <a:lnTo>
                  <a:pt x="129222" y="1764703"/>
                </a:lnTo>
                <a:lnTo>
                  <a:pt x="127431" y="1769249"/>
                </a:lnTo>
                <a:lnTo>
                  <a:pt x="129806" y="1769554"/>
                </a:lnTo>
                <a:lnTo>
                  <a:pt x="130365" y="1768881"/>
                </a:lnTo>
                <a:lnTo>
                  <a:pt x="132156" y="1764309"/>
                </a:lnTo>
                <a:lnTo>
                  <a:pt x="129806" y="1764030"/>
                </a:lnTo>
                <a:close/>
              </a:path>
              <a:path w="229870" h="2208530">
                <a:moveTo>
                  <a:pt x="148793" y="1775091"/>
                </a:moveTo>
                <a:lnTo>
                  <a:pt x="149225" y="1777174"/>
                </a:lnTo>
                <a:lnTo>
                  <a:pt x="147447" y="1781746"/>
                </a:lnTo>
                <a:lnTo>
                  <a:pt x="150774" y="1780603"/>
                </a:lnTo>
                <a:lnTo>
                  <a:pt x="150939" y="1777873"/>
                </a:lnTo>
                <a:lnTo>
                  <a:pt x="150990" y="1775244"/>
                </a:lnTo>
                <a:lnTo>
                  <a:pt x="148793" y="1775091"/>
                </a:lnTo>
                <a:close/>
              </a:path>
              <a:path w="229870" h="2208530">
                <a:moveTo>
                  <a:pt x="143802" y="1754085"/>
                </a:moveTo>
                <a:lnTo>
                  <a:pt x="144906" y="1760194"/>
                </a:lnTo>
                <a:lnTo>
                  <a:pt x="139433" y="1763369"/>
                </a:lnTo>
                <a:lnTo>
                  <a:pt x="141782" y="1767357"/>
                </a:lnTo>
                <a:lnTo>
                  <a:pt x="144399" y="1766150"/>
                </a:lnTo>
                <a:lnTo>
                  <a:pt x="148501" y="1756168"/>
                </a:lnTo>
                <a:lnTo>
                  <a:pt x="143802" y="1754085"/>
                </a:lnTo>
                <a:close/>
              </a:path>
              <a:path w="229870" h="2208530">
                <a:moveTo>
                  <a:pt x="41846" y="1719808"/>
                </a:moveTo>
                <a:lnTo>
                  <a:pt x="42951" y="1723237"/>
                </a:lnTo>
                <a:lnTo>
                  <a:pt x="40982" y="1726666"/>
                </a:lnTo>
                <a:lnTo>
                  <a:pt x="44843" y="1728647"/>
                </a:lnTo>
                <a:lnTo>
                  <a:pt x="45224" y="1724228"/>
                </a:lnTo>
                <a:lnTo>
                  <a:pt x="44843" y="1720570"/>
                </a:lnTo>
                <a:lnTo>
                  <a:pt x="41846" y="1719808"/>
                </a:lnTo>
                <a:close/>
              </a:path>
              <a:path w="229870" h="2208530">
                <a:moveTo>
                  <a:pt x="132803" y="1748548"/>
                </a:moveTo>
                <a:lnTo>
                  <a:pt x="133984" y="1751876"/>
                </a:lnTo>
                <a:lnTo>
                  <a:pt x="132206" y="1755101"/>
                </a:lnTo>
                <a:lnTo>
                  <a:pt x="135762" y="1757387"/>
                </a:lnTo>
                <a:lnTo>
                  <a:pt x="137147" y="1755965"/>
                </a:lnTo>
                <a:lnTo>
                  <a:pt x="136791" y="1752600"/>
                </a:lnTo>
                <a:lnTo>
                  <a:pt x="136791" y="1749755"/>
                </a:lnTo>
                <a:lnTo>
                  <a:pt x="135051" y="1749755"/>
                </a:lnTo>
                <a:lnTo>
                  <a:pt x="133692" y="1749399"/>
                </a:lnTo>
                <a:lnTo>
                  <a:pt x="132803" y="1748548"/>
                </a:lnTo>
                <a:close/>
              </a:path>
              <a:path w="229870" h="2208530">
                <a:moveTo>
                  <a:pt x="136791" y="1749653"/>
                </a:moveTo>
                <a:lnTo>
                  <a:pt x="135051" y="1749755"/>
                </a:lnTo>
                <a:lnTo>
                  <a:pt x="136791" y="1749755"/>
                </a:lnTo>
                <a:close/>
              </a:path>
              <a:path w="229870" h="2208530">
                <a:moveTo>
                  <a:pt x="20002" y="1737055"/>
                </a:moveTo>
                <a:lnTo>
                  <a:pt x="15811" y="1741690"/>
                </a:lnTo>
                <a:lnTo>
                  <a:pt x="18859" y="1744129"/>
                </a:lnTo>
                <a:lnTo>
                  <a:pt x="20002" y="1737055"/>
                </a:lnTo>
                <a:close/>
              </a:path>
              <a:path w="229870" h="2208530">
                <a:moveTo>
                  <a:pt x="23952" y="1728089"/>
                </a:moveTo>
                <a:lnTo>
                  <a:pt x="19888" y="1730883"/>
                </a:lnTo>
                <a:lnTo>
                  <a:pt x="25082" y="1731733"/>
                </a:lnTo>
                <a:lnTo>
                  <a:pt x="25260" y="1738160"/>
                </a:lnTo>
                <a:lnTo>
                  <a:pt x="27838" y="1741906"/>
                </a:lnTo>
                <a:lnTo>
                  <a:pt x="31280" y="1736318"/>
                </a:lnTo>
                <a:lnTo>
                  <a:pt x="23952" y="1728089"/>
                </a:lnTo>
                <a:close/>
              </a:path>
              <a:path w="229870" h="2208530">
                <a:moveTo>
                  <a:pt x="4343" y="1741830"/>
                </a:moveTo>
                <a:lnTo>
                  <a:pt x="1866" y="1744129"/>
                </a:lnTo>
                <a:lnTo>
                  <a:pt x="2158" y="1746072"/>
                </a:lnTo>
                <a:lnTo>
                  <a:pt x="0" y="1748567"/>
                </a:lnTo>
                <a:lnTo>
                  <a:pt x="0" y="1750027"/>
                </a:lnTo>
                <a:lnTo>
                  <a:pt x="1866" y="1750771"/>
                </a:lnTo>
                <a:lnTo>
                  <a:pt x="1142" y="1748078"/>
                </a:lnTo>
                <a:lnTo>
                  <a:pt x="4343" y="1741830"/>
                </a:lnTo>
                <a:close/>
              </a:path>
              <a:path w="229870" h="2208530">
                <a:moveTo>
                  <a:pt x="97828" y="1725345"/>
                </a:moveTo>
                <a:lnTo>
                  <a:pt x="97740" y="1728812"/>
                </a:lnTo>
                <a:lnTo>
                  <a:pt x="97256" y="1731848"/>
                </a:lnTo>
                <a:lnTo>
                  <a:pt x="99822" y="1731975"/>
                </a:lnTo>
                <a:lnTo>
                  <a:pt x="99930" y="1728266"/>
                </a:lnTo>
                <a:lnTo>
                  <a:pt x="99555" y="1726349"/>
                </a:lnTo>
                <a:lnTo>
                  <a:pt x="97828" y="1725345"/>
                </a:lnTo>
                <a:close/>
              </a:path>
              <a:path w="229870" h="2208530">
                <a:moveTo>
                  <a:pt x="118808" y="1804670"/>
                </a:moveTo>
                <a:lnTo>
                  <a:pt x="116700" y="1804670"/>
                </a:lnTo>
                <a:lnTo>
                  <a:pt x="117017" y="1806155"/>
                </a:lnTo>
                <a:lnTo>
                  <a:pt x="118808" y="1806028"/>
                </a:lnTo>
                <a:lnTo>
                  <a:pt x="118808" y="1804670"/>
                </a:lnTo>
                <a:close/>
              </a:path>
              <a:path w="229870" h="2208530">
                <a:moveTo>
                  <a:pt x="114871" y="1799082"/>
                </a:moveTo>
                <a:lnTo>
                  <a:pt x="116217" y="1803539"/>
                </a:lnTo>
                <a:lnTo>
                  <a:pt x="114795" y="1804924"/>
                </a:lnTo>
                <a:lnTo>
                  <a:pt x="116700" y="1804670"/>
                </a:lnTo>
                <a:lnTo>
                  <a:pt x="118808" y="1804670"/>
                </a:lnTo>
                <a:lnTo>
                  <a:pt x="118808" y="1800491"/>
                </a:lnTo>
                <a:lnTo>
                  <a:pt x="114871" y="1799082"/>
                </a:lnTo>
                <a:close/>
              </a:path>
              <a:path w="229870" h="2208530">
                <a:moveTo>
                  <a:pt x="70827" y="1792770"/>
                </a:moveTo>
                <a:lnTo>
                  <a:pt x="67830" y="1793849"/>
                </a:lnTo>
                <a:lnTo>
                  <a:pt x="67983" y="1795932"/>
                </a:lnTo>
                <a:lnTo>
                  <a:pt x="68478" y="1797570"/>
                </a:lnTo>
                <a:lnTo>
                  <a:pt x="69811" y="1798294"/>
                </a:lnTo>
                <a:lnTo>
                  <a:pt x="69621" y="1796338"/>
                </a:lnTo>
                <a:lnTo>
                  <a:pt x="70827" y="1792770"/>
                </a:lnTo>
                <a:close/>
              </a:path>
              <a:path w="229870" h="2208530">
                <a:moveTo>
                  <a:pt x="144792" y="1782826"/>
                </a:moveTo>
                <a:lnTo>
                  <a:pt x="146024" y="1789188"/>
                </a:lnTo>
                <a:lnTo>
                  <a:pt x="148348" y="1794357"/>
                </a:lnTo>
                <a:lnTo>
                  <a:pt x="151790" y="1798294"/>
                </a:lnTo>
                <a:lnTo>
                  <a:pt x="152488" y="1794916"/>
                </a:lnTo>
                <a:lnTo>
                  <a:pt x="150774" y="1794268"/>
                </a:lnTo>
                <a:lnTo>
                  <a:pt x="150774" y="1791665"/>
                </a:lnTo>
                <a:lnTo>
                  <a:pt x="146824" y="1790865"/>
                </a:lnTo>
                <a:lnTo>
                  <a:pt x="148348" y="1784070"/>
                </a:lnTo>
                <a:lnTo>
                  <a:pt x="144792" y="1782826"/>
                </a:lnTo>
                <a:close/>
              </a:path>
              <a:path w="229870" h="2208530">
                <a:moveTo>
                  <a:pt x="163791" y="1720926"/>
                </a:moveTo>
                <a:lnTo>
                  <a:pt x="161747" y="1720926"/>
                </a:lnTo>
                <a:lnTo>
                  <a:pt x="161747" y="1724240"/>
                </a:lnTo>
                <a:lnTo>
                  <a:pt x="163791" y="1724240"/>
                </a:lnTo>
                <a:lnTo>
                  <a:pt x="163791" y="1720926"/>
                </a:lnTo>
                <a:close/>
              </a:path>
              <a:path w="229870" h="2208530">
                <a:moveTo>
                  <a:pt x="13334" y="251269"/>
                </a:moveTo>
                <a:lnTo>
                  <a:pt x="14987" y="257340"/>
                </a:lnTo>
                <a:lnTo>
                  <a:pt x="15849" y="259740"/>
                </a:lnTo>
                <a:lnTo>
                  <a:pt x="16700" y="257340"/>
                </a:lnTo>
                <a:lnTo>
                  <a:pt x="18453" y="255981"/>
                </a:lnTo>
                <a:lnTo>
                  <a:pt x="17856" y="252006"/>
                </a:lnTo>
                <a:lnTo>
                  <a:pt x="13334" y="251269"/>
                </a:lnTo>
                <a:close/>
              </a:path>
              <a:path w="229870" h="2208530">
                <a:moveTo>
                  <a:pt x="49847" y="257530"/>
                </a:moveTo>
                <a:lnTo>
                  <a:pt x="47129" y="263144"/>
                </a:lnTo>
                <a:lnTo>
                  <a:pt x="53339" y="261645"/>
                </a:lnTo>
                <a:lnTo>
                  <a:pt x="49847" y="257530"/>
                </a:lnTo>
                <a:close/>
              </a:path>
              <a:path w="229870" h="2208530">
                <a:moveTo>
                  <a:pt x="23863" y="256425"/>
                </a:moveTo>
                <a:lnTo>
                  <a:pt x="23698" y="257733"/>
                </a:lnTo>
                <a:lnTo>
                  <a:pt x="22072" y="258927"/>
                </a:lnTo>
                <a:lnTo>
                  <a:pt x="23863" y="259740"/>
                </a:lnTo>
                <a:lnTo>
                  <a:pt x="23990" y="258432"/>
                </a:lnTo>
                <a:lnTo>
                  <a:pt x="25653" y="257238"/>
                </a:lnTo>
                <a:lnTo>
                  <a:pt x="23863" y="256425"/>
                </a:lnTo>
                <a:close/>
              </a:path>
              <a:path w="229870" h="2208530">
                <a:moveTo>
                  <a:pt x="193738" y="170218"/>
                </a:moveTo>
                <a:lnTo>
                  <a:pt x="193471" y="170891"/>
                </a:lnTo>
                <a:lnTo>
                  <a:pt x="191261" y="174459"/>
                </a:lnTo>
                <a:lnTo>
                  <a:pt x="193738" y="174637"/>
                </a:lnTo>
                <a:lnTo>
                  <a:pt x="194030" y="173964"/>
                </a:lnTo>
                <a:lnTo>
                  <a:pt x="196227" y="170357"/>
                </a:lnTo>
                <a:lnTo>
                  <a:pt x="193738" y="170218"/>
                </a:lnTo>
                <a:close/>
              </a:path>
              <a:path w="229870" h="2208530">
                <a:moveTo>
                  <a:pt x="61836" y="173532"/>
                </a:moveTo>
                <a:lnTo>
                  <a:pt x="60350" y="175475"/>
                </a:lnTo>
                <a:lnTo>
                  <a:pt x="57442" y="182854"/>
                </a:lnTo>
                <a:lnTo>
                  <a:pt x="60832" y="183476"/>
                </a:lnTo>
                <a:lnTo>
                  <a:pt x="60680" y="179666"/>
                </a:lnTo>
                <a:lnTo>
                  <a:pt x="67271" y="176390"/>
                </a:lnTo>
                <a:lnTo>
                  <a:pt x="61836" y="173532"/>
                </a:lnTo>
                <a:close/>
              </a:path>
              <a:path w="229870" h="2208530">
                <a:moveTo>
                  <a:pt x="67830" y="171323"/>
                </a:moveTo>
                <a:lnTo>
                  <a:pt x="65836" y="171323"/>
                </a:lnTo>
                <a:lnTo>
                  <a:pt x="65836" y="174637"/>
                </a:lnTo>
                <a:lnTo>
                  <a:pt x="67830" y="174637"/>
                </a:lnTo>
                <a:lnTo>
                  <a:pt x="67830" y="171323"/>
                </a:lnTo>
                <a:close/>
              </a:path>
              <a:path w="229870" h="2208530">
                <a:moveTo>
                  <a:pt x="74828" y="173532"/>
                </a:moveTo>
                <a:lnTo>
                  <a:pt x="74993" y="174828"/>
                </a:lnTo>
                <a:lnTo>
                  <a:pt x="74650" y="176669"/>
                </a:lnTo>
                <a:lnTo>
                  <a:pt x="75831" y="176847"/>
                </a:lnTo>
                <a:lnTo>
                  <a:pt x="75003" y="173545"/>
                </a:lnTo>
                <a:lnTo>
                  <a:pt x="74828" y="173532"/>
                </a:lnTo>
                <a:close/>
              </a:path>
              <a:path w="229870" h="2208530">
                <a:moveTo>
                  <a:pt x="75773" y="173600"/>
                </a:moveTo>
                <a:lnTo>
                  <a:pt x="78435" y="174548"/>
                </a:lnTo>
                <a:lnTo>
                  <a:pt x="78606" y="173659"/>
                </a:lnTo>
                <a:lnTo>
                  <a:pt x="76606" y="173659"/>
                </a:lnTo>
                <a:lnTo>
                  <a:pt x="75773" y="173600"/>
                </a:lnTo>
                <a:close/>
              </a:path>
              <a:path w="229870" h="2208530">
                <a:moveTo>
                  <a:pt x="76923" y="172173"/>
                </a:moveTo>
                <a:lnTo>
                  <a:pt x="76606" y="173659"/>
                </a:lnTo>
                <a:lnTo>
                  <a:pt x="78606" y="173659"/>
                </a:lnTo>
                <a:lnTo>
                  <a:pt x="78841" y="172440"/>
                </a:lnTo>
                <a:lnTo>
                  <a:pt x="76923" y="172173"/>
                </a:lnTo>
                <a:close/>
              </a:path>
              <a:path w="229870" h="2208530">
                <a:moveTo>
                  <a:pt x="74942" y="173304"/>
                </a:moveTo>
                <a:lnTo>
                  <a:pt x="75003" y="173545"/>
                </a:lnTo>
                <a:lnTo>
                  <a:pt x="75773" y="173600"/>
                </a:lnTo>
                <a:lnTo>
                  <a:pt x="74942" y="173304"/>
                </a:lnTo>
                <a:close/>
              </a:path>
              <a:path w="229870" h="2208530">
                <a:moveTo>
                  <a:pt x="70827" y="165785"/>
                </a:moveTo>
                <a:lnTo>
                  <a:pt x="70269" y="166458"/>
                </a:lnTo>
                <a:lnTo>
                  <a:pt x="68478" y="171030"/>
                </a:lnTo>
                <a:lnTo>
                  <a:pt x="70827" y="171323"/>
                </a:lnTo>
                <a:lnTo>
                  <a:pt x="70218" y="169354"/>
                </a:lnTo>
                <a:lnTo>
                  <a:pt x="73066" y="167241"/>
                </a:lnTo>
                <a:lnTo>
                  <a:pt x="73407" y="166612"/>
                </a:lnTo>
                <a:lnTo>
                  <a:pt x="70827" y="165785"/>
                </a:lnTo>
                <a:close/>
              </a:path>
              <a:path w="229870" h="2208530">
                <a:moveTo>
                  <a:pt x="76720" y="162966"/>
                </a:moveTo>
                <a:lnTo>
                  <a:pt x="75387" y="162966"/>
                </a:lnTo>
                <a:lnTo>
                  <a:pt x="73407" y="166612"/>
                </a:lnTo>
                <a:lnTo>
                  <a:pt x="73761" y="166725"/>
                </a:lnTo>
                <a:lnTo>
                  <a:pt x="73066" y="167241"/>
                </a:lnTo>
                <a:lnTo>
                  <a:pt x="72415" y="168440"/>
                </a:lnTo>
                <a:lnTo>
                  <a:pt x="74828" y="168008"/>
                </a:lnTo>
                <a:lnTo>
                  <a:pt x="77546" y="163931"/>
                </a:lnTo>
                <a:lnTo>
                  <a:pt x="76720" y="162966"/>
                </a:lnTo>
                <a:close/>
              </a:path>
              <a:path w="229870" h="2208530">
                <a:moveTo>
                  <a:pt x="74459" y="160323"/>
                </a:moveTo>
                <a:lnTo>
                  <a:pt x="74688" y="160604"/>
                </a:lnTo>
                <a:lnTo>
                  <a:pt x="71856" y="164680"/>
                </a:lnTo>
                <a:lnTo>
                  <a:pt x="75387" y="162966"/>
                </a:lnTo>
                <a:lnTo>
                  <a:pt x="76720" y="162966"/>
                </a:lnTo>
                <a:lnTo>
                  <a:pt x="74459" y="160323"/>
                </a:lnTo>
                <a:close/>
              </a:path>
              <a:path w="229870" h="2208530">
                <a:moveTo>
                  <a:pt x="70691" y="155711"/>
                </a:moveTo>
                <a:lnTo>
                  <a:pt x="67792" y="158927"/>
                </a:lnTo>
                <a:lnTo>
                  <a:pt x="70827" y="161366"/>
                </a:lnTo>
                <a:lnTo>
                  <a:pt x="71568" y="156784"/>
                </a:lnTo>
                <a:lnTo>
                  <a:pt x="70691" y="155711"/>
                </a:lnTo>
                <a:close/>
              </a:path>
              <a:path w="229870" h="2208530">
                <a:moveTo>
                  <a:pt x="73717" y="159414"/>
                </a:moveTo>
                <a:lnTo>
                  <a:pt x="74459" y="160323"/>
                </a:lnTo>
                <a:lnTo>
                  <a:pt x="73717" y="159414"/>
                </a:lnTo>
                <a:close/>
              </a:path>
              <a:path w="229870" h="2208530">
                <a:moveTo>
                  <a:pt x="74699" y="154292"/>
                </a:moveTo>
                <a:lnTo>
                  <a:pt x="71970" y="154292"/>
                </a:lnTo>
                <a:lnTo>
                  <a:pt x="71568" y="156784"/>
                </a:lnTo>
                <a:lnTo>
                  <a:pt x="73717" y="159414"/>
                </a:lnTo>
                <a:lnTo>
                  <a:pt x="74699" y="154292"/>
                </a:lnTo>
                <a:close/>
              </a:path>
              <a:path w="229870" h="2208530">
                <a:moveTo>
                  <a:pt x="74828" y="153619"/>
                </a:moveTo>
                <a:lnTo>
                  <a:pt x="69532" y="154292"/>
                </a:lnTo>
                <a:lnTo>
                  <a:pt x="70691" y="155711"/>
                </a:lnTo>
                <a:lnTo>
                  <a:pt x="71970" y="154292"/>
                </a:lnTo>
                <a:lnTo>
                  <a:pt x="74699" y="154292"/>
                </a:lnTo>
                <a:lnTo>
                  <a:pt x="74828" y="153619"/>
                </a:lnTo>
                <a:close/>
              </a:path>
              <a:path w="229870" h="2208530">
                <a:moveTo>
                  <a:pt x="84810" y="166903"/>
                </a:moveTo>
                <a:lnTo>
                  <a:pt x="82829" y="166903"/>
                </a:lnTo>
                <a:lnTo>
                  <a:pt x="82829" y="169113"/>
                </a:lnTo>
                <a:lnTo>
                  <a:pt x="84810" y="169113"/>
                </a:lnTo>
                <a:lnTo>
                  <a:pt x="84810" y="166903"/>
                </a:lnTo>
                <a:close/>
              </a:path>
              <a:path w="229870" h="2208530">
                <a:moveTo>
                  <a:pt x="6870" y="302856"/>
                </a:moveTo>
                <a:lnTo>
                  <a:pt x="6870" y="305053"/>
                </a:lnTo>
                <a:lnTo>
                  <a:pt x="9359" y="306755"/>
                </a:lnTo>
                <a:lnTo>
                  <a:pt x="9653" y="303047"/>
                </a:lnTo>
                <a:lnTo>
                  <a:pt x="7734" y="303047"/>
                </a:lnTo>
                <a:lnTo>
                  <a:pt x="6870" y="302856"/>
                </a:lnTo>
                <a:close/>
              </a:path>
              <a:path w="229870" h="2208530">
                <a:moveTo>
                  <a:pt x="9791" y="301294"/>
                </a:moveTo>
                <a:lnTo>
                  <a:pt x="7886" y="301739"/>
                </a:lnTo>
                <a:lnTo>
                  <a:pt x="7734" y="303047"/>
                </a:lnTo>
                <a:lnTo>
                  <a:pt x="9653" y="303047"/>
                </a:lnTo>
                <a:lnTo>
                  <a:pt x="9791" y="301294"/>
                </a:lnTo>
                <a:close/>
              </a:path>
              <a:path w="229870" h="2208530">
                <a:moveTo>
                  <a:pt x="22250" y="245033"/>
                </a:moveTo>
                <a:lnTo>
                  <a:pt x="22173" y="248259"/>
                </a:lnTo>
                <a:lnTo>
                  <a:pt x="21869" y="249796"/>
                </a:lnTo>
                <a:lnTo>
                  <a:pt x="24536" y="250113"/>
                </a:lnTo>
                <a:lnTo>
                  <a:pt x="25133" y="248259"/>
                </a:lnTo>
                <a:lnTo>
                  <a:pt x="24879" y="245376"/>
                </a:lnTo>
                <a:lnTo>
                  <a:pt x="22250" y="245033"/>
                </a:lnTo>
                <a:close/>
              </a:path>
              <a:path w="229870" h="2208530">
                <a:moveTo>
                  <a:pt x="205866" y="250024"/>
                </a:moveTo>
                <a:lnTo>
                  <a:pt x="205866" y="256184"/>
                </a:lnTo>
                <a:lnTo>
                  <a:pt x="209740" y="255320"/>
                </a:lnTo>
                <a:lnTo>
                  <a:pt x="209740" y="250888"/>
                </a:lnTo>
                <a:lnTo>
                  <a:pt x="205866" y="250024"/>
                </a:lnTo>
                <a:close/>
              </a:path>
              <a:path w="229870" h="2208530">
                <a:moveTo>
                  <a:pt x="181749" y="245376"/>
                </a:moveTo>
                <a:lnTo>
                  <a:pt x="180695" y="248386"/>
                </a:lnTo>
                <a:lnTo>
                  <a:pt x="181101" y="250545"/>
                </a:lnTo>
                <a:lnTo>
                  <a:pt x="183743" y="252006"/>
                </a:lnTo>
                <a:lnTo>
                  <a:pt x="183851" y="248386"/>
                </a:lnTo>
                <a:lnTo>
                  <a:pt x="184315" y="245491"/>
                </a:lnTo>
                <a:lnTo>
                  <a:pt x="181749" y="245376"/>
                </a:lnTo>
                <a:close/>
              </a:path>
              <a:path w="229870" h="2208530">
                <a:moveTo>
                  <a:pt x="223723" y="254215"/>
                </a:moveTo>
                <a:lnTo>
                  <a:pt x="221729" y="254215"/>
                </a:lnTo>
                <a:lnTo>
                  <a:pt x="221729" y="256425"/>
                </a:lnTo>
                <a:lnTo>
                  <a:pt x="223723" y="256425"/>
                </a:lnTo>
                <a:lnTo>
                  <a:pt x="223723" y="254215"/>
                </a:lnTo>
                <a:close/>
              </a:path>
              <a:path w="229870" h="2208530">
                <a:moveTo>
                  <a:pt x="221970" y="230530"/>
                </a:moveTo>
                <a:lnTo>
                  <a:pt x="225018" y="237604"/>
                </a:lnTo>
                <a:lnTo>
                  <a:pt x="227507" y="234454"/>
                </a:lnTo>
                <a:lnTo>
                  <a:pt x="226123" y="232257"/>
                </a:lnTo>
                <a:lnTo>
                  <a:pt x="221970" y="230530"/>
                </a:lnTo>
                <a:close/>
              </a:path>
              <a:path w="229870" h="2208530">
                <a:moveTo>
                  <a:pt x="29044" y="232765"/>
                </a:moveTo>
                <a:lnTo>
                  <a:pt x="24803" y="237413"/>
                </a:lnTo>
                <a:lnTo>
                  <a:pt x="27838" y="239852"/>
                </a:lnTo>
                <a:lnTo>
                  <a:pt x="29044" y="232765"/>
                </a:lnTo>
                <a:close/>
              </a:path>
              <a:path w="229870" h="2208530">
                <a:moveTo>
                  <a:pt x="202793" y="295655"/>
                </a:moveTo>
                <a:lnTo>
                  <a:pt x="204647" y="303923"/>
                </a:lnTo>
                <a:lnTo>
                  <a:pt x="207733" y="303949"/>
                </a:lnTo>
                <a:lnTo>
                  <a:pt x="209740" y="301866"/>
                </a:lnTo>
                <a:lnTo>
                  <a:pt x="208229" y="298729"/>
                </a:lnTo>
                <a:lnTo>
                  <a:pt x="207733" y="296214"/>
                </a:lnTo>
                <a:lnTo>
                  <a:pt x="202793" y="295655"/>
                </a:lnTo>
                <a:close/>
              </a:path>
              <a:path w="229870" h="2208530">
                <a:moveTo>
                  <a:pt x="194373" y="251675"/>
                </a:moveTo>
                <a:lnTo>
                  <a:pt x="191769" y="252006"/>
                </a:lnTo>
                <a:lnTo>
                  <a:pt x="189928" y="253898"/>
                </a:lnTo>
                <a:lnTo>
                  <a:pt x="192049" y="256349"/>
                </a:lnTo>
                <a:lnTo>
                  <a:pt x="194741" y="256425"/>
                </a:lnTo>
                <a:lnTo>
                  <a:pt x="195021" y="253530"/>
                </a:lnTo>
                <a:lnTo>
                  <a:pt x="194373" y="251675"/>
                </a:lnTo>
                <a:close/>
              </a:path>
              <a:path w="229870" h="2208530">
                <a:moveTo>
                  <a:pt x="31635" y="295859"/>
                </a:moveTo>
                <a:lnTo>
                  <a:pt x="29844" y="296214"/>
                </a:lnTo>
                <a:lnTo>
                  <a:pt x="30099" y="298297"/>
                </a:lnTo>
                <a:lnTo>
                  <a:pt x="28740" y="298653"/>
                </a:lnTo>
                <a:lnTo>
                  <a:pt x="28867" y="300634"/>
                </a:lnTo>
                <a:lnTo>
                  <a:pt x="31635" y="302399"/>
                </a:lnTo>
                <a:lnTo>
                  <a:pt x="31635" y="295859"/>
                </a:lnTo>
                <a:close/>
              </a:path>
              <a:path w="229870" h="2208530">
                <a:moveTo>
                  <a:pt x="88811" y="291795"/>
                </a:moveTo>
                <a:lnTo>
                  <a:pt x="88201" y="294487"/>
                </a:lnTo>
                <a:lnTo>
                  <a:pt x="86817" y="297484"/>
                </a:lnTo>
                <a:lnTo>
                  <a:pt x="90843" y="297319"/>
                </a:lnTo>
                <a:lnTo>
                  <a:pt x="91008" y="291960"/>
                </a:lnTo>
                <a:lnTo>
                  <a:pt x="88811" y="291795"/>
                </a:lnTo>
                <a:close/>
              </a:path>
              <a:path w="229870" h="2208530">
                <a:moveTo>
                  <a:pt x="208800" y="304761"/>
                </a:moveTo>
                <a:lnTo>
                  <a:pt x="208470" y="309575"/>
                </a:lnTo>
                <a:lnTo>
                  <a:pt x="205752" y="311696"/>
                </a:lnTo>
                <a:lnTo>
                  <a:pt x="208432" y="312381"/>
                </a:lnTo>
                <a:lnTo>
                  <a:pt x="208559" y="315950"/>
                </a:lnTo>
                <a:lnTo>
                  <a:pt x="211721" y="316102"/>
                </a:lnTo>
                <a:lnTo>
                  <a:pt x="211429" y="311378"/>
                </a:lnTo>
                <a:lnTo>
                  <a:pt x="214769" y="310629"/>
                </a:lnTo>
                <a:lnTo>
                  <a:pt x="213715" y="305053"/>
                </a:lnTo>
                <a:lnTo>
                  <a:pt x="208800" y="304761"/>
                </a:lnTo>
                <a:close/>
              </a:path>
              <a:path w="229870" h="2208530">
                <a:moveTo>
                  <a:pt x="79381" y="303088"/>
                </a:moveTo>
                <a:lnTo>
                  <a:pt x="76809" y="303949"/>
                </a:lnTo>
                <a:lnTo>
                  <a:pt x="77368" y="305917"/>
                </a:lnTo>
                <a:lnTo>
                  <a:pt x="77330" y="308546"/>
                </a:lnTo>
                <a:lnTo>
                  <a:pt x="78841" y="309473"/>
                </a:lnTo>
                <a:lnTo>
                  <a:pt x="78397" y="307403"/>
                </a:lnTo>
                <a:lnTo>
                  <a:pt x="80043" y="303187"/>
                </a:lnTo>
                <a:lnTo>
                  <a:pt x="79381" y="303088"/>
                </a:lnTo>
                <a:close/>
              </a:path>
              <a:path w="229870" h="2208530">
                <a:moveTo>
                  <a:pt x="84656" y="302818"/>
                </a:moveTo>
                <a:lnTo>
                  <a:pt x="80187" y="302818"/>
                </a:lnTo>
                <a:lnTo>
                  <a:pt x="80043" y="303187"/>
                </a:lnTo>
                <a:lnTo>
                  <a:pt x="84899" y="303911"/>
                </a:lnTo>
                <a:lnTo>
                  <a:pt x="84656" y="302818"/>
                </a:lnTo>
                <a:close/>
              </a:path>
              <a:path w="229870" h="2208530">
                <a:moveTo>
                  <a:pt x="77825" y="289585"/>
                </a:moveTo>
                <a:lnTo>
                  <a:pt x="75107" y="293408"/>
                </a:lnTo>
                <a:lnTo>
                  <a:pt x="78803" y="297484"/>
                </a:lnTo>
                <a:lnTo>
                  <a:pt x="77825" y="302856"/>
                </a:lnTo>
                <a:lnTo>
                  <a:pt x="79381" y="303088"/>
                </a:lnTo>
                <a:lnTo>
                  <a:pt x="80187" y="302818"/>
                </a:lnTo>
                <a:lnTo>
                  <a:pt x="84656" y="302818"/>
                </a:lnTo>
                <a:lnTo>
                  <a:pt x="81737" y="289725"/>
                </a:lnTo>
                <a:lnTo>
                  <a:pt x="77825" y="289585"/>
                </a:lnTo>
                <a:close/>
              </a:path>
              <a:path w="229870" h="2208530">
                <a:moveTo>
                  <a:pt x="130809" y="269684"/>
                </a:moveTo>
                <a:lnTo>
                  <a:pt x="128777" y="269684"/>
                </a:lnTo>
                <a:lnTo>
                  <a:pt x="128777" y="271894"/>
                </a:lnTo>
                <a:lnTo>
                  <a:pt x="130809" y="271894"/>
                </a:lnTo>
                <a:lnTo>
                  <a:pt x="130809" y="269684"/>
                </a:lnTo>
                <a:close/>
              </a:path>
              <a:path w="229870" h="2208530">
                <a:moveTo>
                  <a:pt x="124015" y="265709"/>
                </a:moveTo>
                <a:lnTo>
                  <a:pt x="124015" y="272237"/>
                </a:lnTo>
                <a:lnTo>
                  <a:pt x="125806" y="271907"/>
                </a:lnTo>
                <a:lnTo>
                  <a:pt x="126098" y="270395"/>
                </a:lnTo>
                <a:lnTo>
                  <a:pt x="127228" y="269786"/>
                </a:lnTo>
                <a:lnTo>
                  <a:pt x="126796" y="267462"/>
                </a:lnTo>
                <a:lnTo>
                  <a:pt x="124015" y="265709"/>
                </a:lnTo>
                <a:close/>
              </a:path>
              <a:path w="229870" h="2208530">
                <a:moveTo>
                  <a:pt x="39230" y="270941"/>
                </a:moveTo>
                <a:lnTo>
                  <a:pt x="35623" y="279806"/>
                </a:lnTo>
                <a:lnTo>
                  <a:pt x="40868" y="281851"/>
                </a:lnTo>
                <a:lnTo>
                  <a:pt x="41884" y="279285"/>
                </a:lnTo>
                <a:lnTo>
                  <a:pt x="44297" y="278282"/>
                </a:lnTo>
                <a:lnTo>
                  <a:pt x="43840" y="274116"/>
                </a:lnTo>
                <a:lnTo>
                  <a:pt x="39230" y="270941"/>
                </a:lnTo>
                <a:close/>
              </a:path>
              <a:path w="229870" h="2208530">
                <a:moveTo>
                  <a:pt x="5905" y="265264"/>
                </a:moveTo>
                <a:lnTo>
                  <a:pt x="4618" y="272187"/>
                </a:lnTo>
                <a:lnTo>
                  <a:pt x="2036" y="278415"/>
                </a:lnTo>
                <a:lnTo>
                  <a:pt x="0" y="284094"/>
                </a:lnTo>
                <a:lnTo>
                  <a:pt x="0" y="290405"/>
                </a:lnTo>
                <a:lnTo>
                  <a:pt x="5056" y="278996"/>
                </a:lnTo>
                <a:lnTo>
                  <a:pt x="6664" y="272380"/>
                </a:lnTo>
                <a:lnTo>
                  <a:pt x="5905" y="265264"/>
                </a:lnTo>
                <a:close/>
              </a:path>
              <a:path w="229870" h="2208530">
                <a:moveTo>
                  <a:pt x="406" y="280695"/>
                </a:moveTo>
                <a:lnTo>
                  <a:pt x="0" y="280807"/>
                </a:lnTo>
                <a:lnTo>
                  <a:pt x="0" y="281206"/>
                </a:lnTo>
                <a:lnTo>
                  <a:pt x="406" y="280695"/>
                </a:lnTo>
                <a:close/>
              </a:path>
              <a:path w="229870" h="2208530">
                <a:moveTo>
                  <a:pt x="140207" y="361950"/>
                </a:moveTo>
                <a:lnTo>
                  <a:pt x="140741" y="366255"/>
                </a:lnTo>
                <a:lnTo>
                  <a:pt x="141782" y="369150"/>
                </a:lnTo>
                <a:lnTo>
                  <a:pt x="145376" y="369811"/>
                </a:lnTo>
                <a:lnTo>
                  <a:pt x="144893" y="366255"/>
                </a:lnTo>
                <a:lnTo>
                  <a:pt x="144792" y="362534"/>
                </a:lnTo>
                <a:lnTo>
                  <a:pt x="140207" y="361950"/>
                </a:lnTo>
                <a:close/>
              </a:path>
              <a:path w="229870" h="2208530">
                <a:moveTo>
                  <a:pt x="148793" y="355904"/>
                </a:moveTo>
                <a:lnTo>
                  <a:pt x="147396" y="357327"/>
                </a:lnTo>
                <a:lnTo>
                  <a:pt x="147040" y="362508"/>
                </a:lnTo>
                <a:lnTo>
                  <a:pt x="149783" y="362534"/>
                </a:lnTo>
                <a:lnTo>
                  <a:pt x="150545" y="359702"/>
                </a:lnTo>
                <a:lnTo>
                  <a:pt x="151256" y="357454"/>
                </a:lnTo>
                <a:lnTo>
                  <a:pt x="148793" y="355904"/>
                </a:lnTo>
                <a:close/>
              </a:path>
              <a:path w="229870" h="2208530">
                <a:moveTo>
                  <a:pt x="70827" y="406742"/>
                </a:moveTo>
                <a:lnTo>
                  <a:pt x="70027" y="407987"/>
                </a:lnTo>
                <a:lnTo>
                  <a:pt x="70192" y="414845"/>
                </a:lnTo>
                <a:lnTo>
                  <a:pt x="72821" y="415582"/>
                </a:lnTo>
                <a:lnTo>
                  <a:pt x="74942" y="412940"/>
                </a:lnTo>
                <a:lnTo>
                  <a:pt x="73444" y="407581"/>
                </a:lnTo>
                <a:lnTo>
                  <a:pt x="70827" y="406742"/>
                </a:lnTo>
                <a:close/>
              </a:path>
              <a:path w="229870" h="2208530">
                <a:moveTo>
                  <a:pt x="18834" y="426986"/>
                </a:moveTo>
                <a:lnTo>
                  <a:pt x="14884" y="427748"/>
                </a:lnTo>
                <a:lnTo>
                  <a:pt x="14884" y="432155"/>
                </a:lnTo>
                <a:lnTo>
                  <a:pt x="18148" y="432396"/>
                </a:lnTo>
                <a:lnTo>
                  <a:pt x="18834" y="426986"/>
                </a:lnTo>
                <a:close/>
              </a:path>
              <a:path w="229870" h="2208530">
                <a:moveTo>
                  <a:pt x="27838" y="381317"/>
                </a:moveTo>
                <a:lnTo>
                  <a:pt x="27292" y="386994"/>
                </a:lnTo>
                <a:lnTo>
                  <a:pt x="28219" y="392811"/>
                </a:lnTo>
                <a:lnTo>
                  <a:pt x="31889" y="394589"/>
                </a:lnTo>
                <a:lnTo>
                  <a:pt x="29933" y="387819"/>
                </a:lnTo>
                <a:lnTo>
                  <a:pt x="32854" y="387083"/>
                </a:lnTo>
                <a:lnTo>
                  <a:pt x="34848" y="382409"/>
                </a:lnTo>
                <a:lnTo>
                  <a:pt x="33933" y="381330"/>
                </a:lnTo>
                <a:lnTo>
                  <a:pt x="27838" y="381317"/>
                </a:lnTo>
                <a:close/>
              </a:path>
              <a:path w="229870" h="2208530">
                <a:moveTo>
                  <a:pt x="33578" y="380911"/>
                </a:moveTo>
                <a:lnTo>
                  <a:pt x="30543" y="381330"/>
                </a:lnTo>
                <a:lnTo>
                  <a:pt x="33933" y="381330"/>
                </a:lnTo>
                <a:lnTo>
                  <a:pt x="33578" y="380911"/>
                </a:lnTo>
                <a:close/>
              </a:path>
              <a:path w="229870" h="2208530">
                <a:moveTo>
                  <a:pt x="14274" y="392429"/>
                </a:moveTo>
                <a:lnTo>
                  <a:pt x="16484" y="397840"/>
                </a:lnTo>
                <a:lnTo>
                  <a:pt x="15849" y="400113"/>
                </a:lnTo>
                <a:lnTo>
                  <a:pt x="19634" y="401040"/>
                </a:lnTo>
                <a:lnTo>
                  <a:pt x="19392" y="395173"/>
                </a:lnTo>
                <a:lnTo>
                  <a:pt x="17856" y="393484"/>
                </a:lnTo>
                <a:lnTo>
                  <a:pt x="14274" y="392429"/>
                </a:lnTo>
                <a:close/>
              </a:path>
              <a:path w="229870" h="2208530">
                <a:moveTo>
                  <a:pt x="154152" y="399796"/>
                </a:moveTo>
                <a:lnTo>
                  <a:pt x="152488" y="400519"/>
                </a:lnTo>
                <a:lnTo>
                  <a:pt x="152768" y="403428"/>
                </a:lnTo>
                <a:lnTo>
                  <a:pt x="154114" y="403771"/>
                </a:lnTo>
                <a:lnTo>
                  <a:pt x="154673" y="405002"/>
                </a:lnTo>
                <a:lnTo>
                  <a:pt x="156794" y="404520"/>
                </a:lnTo>
                <a:lnTo>
                  <a:pt x="156794" y="400113"/>
                </a:lnTo>
                <a:lnTo>
                  <a:pt x="154152" y="399796"/>
                </a:lnTo>
                <a:close/>
              </a:path>
              <a:path w="229870" h="2208530">
                <a:moveTo>
                  <a:pt x="7848" y="403923"/>
                </a:moveTo>
                <a:lnTo>
                  <a:pt x="8254" y="411352"/>
                </a:lnTo>
                <a:lnTo>
                  <a:pt x="9880" y="411162"/>
                </a:lnTo>
                <a:lnTo>
                  <a:pt x="10706" y="409879"/>
                </a:lnTo>
                <a:lnTo>
                  <a:pt x="11201" y="408203"/>
                </a:lnTo>
                <a:lnTo>
                  <a:pt x="10858" y="405638"/>
                </a:lnTo>
                <a:lnTo>
                  <a:pt x="7848" y="403923"/>
                </a:lnTo>
                <a:close/>
              </a:path>
              <a:path w="229870" h="2208530">
                <a:moveTo>
                  <a:pt x="92913" y="345440"/>
                </a:moveTo>
                <a:lnTo>
                  <a:pt x="89827" y="345948"/>
                </a:lnTo>
                <a:lnTo>
                  <a:pt x="89534" y="348475"/>
                </a:lnTo>
                <a:lnTo>
                  <a:pt x="90068" y="350113"/>
                </a:lnTo>
                <a:lnTo>
                  <a:pt x="91821" y="350367"/>
                </a:lnTo>
                <a:lnTo>
                  <a:pt x="93395" y="348729"/>
                </a:lnTo>
                <a:lnTo>
                  <a:pt x="92913" y="345440"/>
                </a:lnTo>
                <a:close/>
              </a:path>
              <a:path w="229870" h="2208530">
                <a:moveTo>
                  <a:pt x="40868" y="348170"/>
                </a:moveTo>
                <a:lnTo>
                  <a:pt x="40220" y="350850"/>
                </a:lnTo>
                <a:lnTo>
                  <a:pt x="38836" y="353847"/>
                </a:lnTo>
                <a:lnTo>
                  <a:pt x="42849" y="353695"/>
                </a:lnTo>
                <a:lnTo>
                  <a:pt x="42621" y="351612"/>
                </a:lnTo>
                <a:lnTo>
                  <a:pt x="44005" y="351256"/>
                </a:lnTo>
                <a:lnTo>
                  <a:pt x="43843" y="349313"/>
                </a:lnTo>
                <a:lnTo>
                  <a:pt x="42494" y="349313"/>
                </a:lnTo>
                <a:lnTo>
                  <a:pt x="41643" y="348754"/>
                </a:lnTo>
                <a:lnTo>
                  <a:pt x="40868" y="348170"/>
                </a:lnTo>
                <a:close/>
              </a:path>
              <a:path w="229870" h="2208530">
                <a:moveTo>
                  <a:pt x="43840" y="349275"/>
                </a:moveTo>
                <a:lnTo>
                  <a:pt x="42494" y="349313"/>
                </a:lnTo>
                <a:lnTo>
                  <a:pt x="43843" y="349313"/>
                </a:lnTo>
                <a:close/>
              </a:path>
              <a:path w="229870" h="2208530">
                <a:moveTo>
                  <a:pt x="162940" y="410959"/>
                </a:moveTo>
                <a:lnTo>
                  <a:pt x="160781" y="411162"/>
                </a:lnTo>
                <a:lnTo>
                  <a:pt x="159194" y="412813"/>
                </a:lnTo>
                <a:lnTo>
                  <a:pt x="160045" y="415683"/>
                </a:lnTo>
                <a:lnTo>
                  <a:pt x="161747" y="416687"/>
                </a:lnTo>
                <a:lnTo>
                  <a:pt x="161226" y="415086"/>
                </a:lnTo>
                <a:lnTo>
                  <a:pt x="162940" y="410959"/>
                </a:lnTo>
                <a:close/>
              </a:path>
              <a:path w="229870" h="2208530">
                <a:moveTo>
                  <a:pt x="13868" y="387946"/>
                </a:moveTo>
                <a:lnTo>
                  <a:pt x="13588" y="388632"/>
                </a:lnTo>
                <a:lnTo>
                  <a:pt x="11391" y="392214"/>
                </a:lnTo>
                <a:lnTo>
                  <a:pt x="13868" y="392366"/>
                </a:lnTo>
                <a:lnTo>
                  <a:pt x="14147" y="391693"/>
                </a:lnTo>
                <a:lnTo>
                  <a:pt x="16344" y="388124"/>
                </a:lnTo>
                <a:lnTo>
                  <a:pt x="13868" y="387946"/>
                </a:lnTo>
                <a:close/>
              </a:path>
              <a:path w="229870" h="2208530">
                <a:moveTo>
                  <a:pt x="53835" y="285153"/>
                </a:moveTo>
                <a:lnTo>
                  <a:pt x="51219" y="285940"/>
                </a:lnTo>
                <a:lnTo>
                  <a:pt x="49377" y="287553"/>
                </a:lnTo>
                <a:lnTo>
                  <a:pt x="49847" y="291795"/>
                </a:lnTo>
                <a:lnTo>
                  <a:pt x="52933" y="291528"/>
                </a:lnTo>
                <a:lnTo>
                  <a:pt x="52984" y="287870"/>
                </a:lnTo>
                <a:lnTo>
                  <a:pt x="53835" y="285153"/>
                </a:lnTo>
                <a:close/>
              </a:path>
              <a:path w="229870" h="2208530">
                <a:moveTo>
                  <a:pt x="7734" y="280581"/>
                </a:moveTo>
                <a:lnTo>
                  <a:pt x="7459" y="283400"/>
                </a:lnTo>
                <a:lnTo>
                  <a:pt x="7339" y="284060"/>
                </a:lnTo>
                <a:lnTo>
                  <a:pt x="6870" y="286258"/>
                </a:lnTo>
                <a:lnTo>
                  <a:pt x="10121" y="287629"/>
                </a:lnTo>
                <a:lnTo>
                  <a:pt x="7645" y="282701"/>
                </a:lnTo>
                <a:lnTo>
                  <a:pt x="10558" y="282701"/>
                </a:lnTo>
                <a:lnTo>
                  <a:pt x="10858" y="280733"/>
                </a:lnTo>
                <a:lnTo>
                  <a:pt x="7734" y="280581"/>
                </a:lnTo>
                <a:close/>
              </a:path>
              <a:path w="229870" h="2208530">
                <a:moveTo>
                  <a:pt x="10558" y="282701"/>
                </a:moveTo>
                <a:lnTo>
                  <a:pt x="7645" y="282701"/>
                </a:lnTo>
                <a:lnTo>
                  <a:pt x="10858" y="284060"/>
                </a:lnTo>
                <a:lnTo>
                  <a:pt x="11112" y="284899"/>
                </a:lnTo>
                <a:lnTo>
                  <a:pt x="10896" y="286245"/>
                </a:lnTo>
                <a:lnTo>
                  <a:pt x="11874" y="286258"/>
                </a:lnTo>
                <a:lnTo>
                  <a:pt x="12620" y="283400"/>
                </a:lnTo>
                <a:lnTo>
                  <a:pt x="10452" y="283400"/>
                </a:lnTo>
                <a:lnTo>
                  <a:pt x="10558" y="282701"/>
                </a:lnTo>
                <a:close/>
              </a:path>
              <a:path w="229870" h="2208530">
                <a:moveTo>
                  <a:pt x="12687" y="283146"/>
                </a:moveTo>
                <a:lnTo>
                  <a:pt x="10452" y="283400"/>
                </a:lnTo>
                <a:lnTo>
                  <a:pt x="12620" y="283400"/>
                </a:lnTo>
                <a:lnTo>
                  <a:pt x="12687" y="283146"/>
                </a:lnTo>
                <a:close/>
              </a:path>
              <a:path w="229870" h="2208530">
                <a:moveTo>
                  <a:pt x="0" y="328505"/>
                </a:moveTo>
                <a:lnTo>
                  <a:pt x="0" y="338816"/>
                </a:lnTo>
                <a:lnTo>
                  <a:pt x="3098" y="339902"/>
                </a:lnTo>
                <a:lnTo>
                  <a:pt x="2882" y="336003"/>
                </a:lnTo>
                <a:lnTo>
                  <a:pt x="1790" y="328726"/>
                </a:lnTo>
                <a:lnTo>
                  <a:pt x="0" y="328505"/>
                </a:lnTo>
                <a:close/>
              </a:path>
              <a:path w="229870" h="2208530">
                <a:moveTo>
                  <a:pt x="83565" y="319189"/>
                </a:moveTo>
                <a:lnTo>
                  <a:pt x="82880" y="324612"/>
                </a:lnTo>
                <a:lnTo>
                  <a:pt x="86817" y="323837"/>
                </a:lnTo>
                <a:lnTo>
                  <a:pt x="86817" y="319417"/>
                </a:lnTo>
                <a:lnTo>
                  <a:pt x="83565" y="319189"/>
                </a:lnTo>
                <a:close/>
              </a:path>
              <a:path w="229870" h="2208530">
                <a:moveTo>
                  <a:pt x="193738" y="341541"/>
                </a:moveTo>
                <a:lnTo>
                  <a:pt x="193332" y="344424"/>
                </a:lnTo>
                <a:lnTo>
                  <a:pt x="190779" y="344855"/>
                </a:lnTo>
                <a:lnTo>
                  <a:pt x="190753" y="348170"/>
                </a:lnTo>
                <a:lnTo>
                  <a:pt x="193192" y="347535"/>
                </a:lnTo>
                <a:lnTo>
                  <a:pt x="195897" y="347205"/>
                </a:lnTo>
                <a:lnTo>
                  <a:pt x="195745" y="343738"/>
                </a:lnTo>
                <a:lnTo>
                  <a:pt x="194449" y="343738"/>
                </a:lnTo>
                <a:lnTo>
                  <a:pt x="194856" y="341807"/>
                </a:lnTo>
                <a:lnTo>
                  <a:pt x="193738" y="341541"/>
                </a:lnTo>
                <a:close/>
              </a:path>
              <a:path w="229870" h="2208530">
                <a:moveTo>
                  <a:pt x="213880" y="323659"/>
                </a:moveTo>
                <a:lnTo>
                  <a:pt x="213715" y="324954"/>
                </a:lnTo>
                <a:lnTo>
                  <a:pt x="215150" y="325221"/>
                </a:lnTo>
                <a:lnTo>
                  <a:pt x="215430" y="326771"/>
                </a:lnTo>
                <a:lnTo>
                  <a:pt x="216712" y="327164"/>
                </a:lnTo>
                <a:lnTo>
                  <a:pt x="216712" y="324015"/>
                </a:lnTo>
                <a:lnTo>
                  <a:pt x="215569" y="324015"/>
                </a:lnTo>
                <a:lnTo>
                  <a:pt x="213880" y="323659"/>
                </a:lnTo>
                <a:close/>
              </a:path>
              <a:path w="229870" h="2208530">
                <a:moveTo>
                  <a:pt x="216712" y="323837"/>
                </a:moveTo>
                <a:lnTo>
                  <a:pt x="215569" y="324015"/>
                </a:lnTo>
                <a:lnTo>
                  <a:pt x="216712" y="324015"/>
                </a:lnTo>
                <a:lnTo>
                  <a:pt x="216712" y="323837"/>
                </a:lnTo>
                <a:close/>
              </a:path>
              <a:path w="229870" h="2208530">
                <a:moveTo>
                  <a:pt x="114795" y="345236"/>
                </a:moveTo>
                <a:lnTo>
                  <a:pt x="110807" y="345948"/>
                </a:lnTo>
                <a:lnTo>
                  <a:pt x="107607" y="347725"/>
                </a:lnTo>
                <a:lnTo>
                  <a:pt x="108927" y="354660"/>
                </a:lnTo>
                <a:lnTo>
                  <a:pt x="113817" y="353695"/>
                </a:lnTo>
                <a:lnTo>
                  <a:pt x="113652" y="350151"/>
                </a:lnTo>
                <a:lnTo>
                  <a:pt x="114795" y="345236"/>
                </a:lnTo>
                <a:close/>
              </a:path>
              <a:path w="229870" h="2208530">
                <a:moveTo>
                  <a:pt x="117919" y="353441"/>
                </a:moveTo>
                <a:lnTo>
                  <a:pt x="118808" y="357009"/>
                </a:lnTo>
                <a:lnTo>
                  <a:pt x="119786" y="358495"/>
                </a:lnTo>
                <a:lnTo>
                  <a:pt x="121450" y="359206"/>
                </a:lnTo>
                <a:lnTo>
                  <a:pt x="122796" y="360324"/>
                </a:lnTo>
                <a:lnTo>
                  <a:pt x="124548" y="358406"/>
                </a:lnTo>
                <a:lnTo>
                  <a:pt x="124168" y="355473"/>
                </a:lnTo>
                <a:lnTo>
                  <a:pt x="122110" y="355473"/>
                </a:lnTo>
                <a:lnTo>
                  <a:pt x="117919" y="353441"/>
                </a:lnTo>
                <a:close/>
              </a:path>
              <a:path w="229870" h="2208530">
                <a:moveTo>
                  <a:pt x="121792" y="352577"/>
                </a:moveTo>
                <a:lnTo>
                  <a:pt x="122110" y="355473"/>
                </a:lnTo>
                <a:lnTo>
                  <a:pt x="124168" y="355473"/>
                </a:lnTo>
                <a:lnTo>
                  <a:pt x="123913" y="353504"/>
                </a:lnTo>
                <a:lnTo>
                  <a:pt x="121792" y="352577"/>
                </a:lnTo>
                <a:close/>
              </a:path>
              <a:path w="229870" h="2208530">
                <a:moveTo>
                  <a:pt x="87833" y="235419"/>
                </a:moveTo>
                <a:lnTo>
                  <a:pt x="86969" y="236689"/>
                </a:lnTo>
                <a:lnTo>
                  <a:pt x="86486" y="238391"/>
                </a:lnTo>
                <a:lnTo>
                  <a:pt x="86817" y="240931"/>
                </a:lnTo>
                <a:lnTo>
                  <a:pt x="90512" y="242011"/>
                </a:lnTo>
                <a:lnTo>
                  <a:pt x="90817" y="235534"/>
                </a:lnTo>
                <a:lnTo>
                  <a:pt x="87833" y="235419"/>
                </a:lnTo>
                <a:close/>
              </a:path>
              <a:path w="229870" h="2208530">
                <a:moveTo>
                  <a:pt x="225796" y="548432"/>
                </a:moveTo>
                <a:lnTo>
                  <a:pt x="225869" y="548754"/>
                </a:lnTo>
                <a:lnTo>
                  <a:pt x="224940" y="548754"/>
                </a:lnTo>
                <a:lnTo>
                  <a:pt x="223316" y="553046"/>
                </a:lnTo>
                <a:lnTo>
                  <a:pt x="225729" y="553745"/>
                </a:lnTo>
                <a:lnTo>
                  <a:pt x="225755" y="551548"/>
                </a:lnTo>
                <a:lnTo>
                  <a:pt x="228255" y="551548"/>
                </a:lnTo>
                <a:lnTo>
                  <a:pt x="227710" y="549313"/>
                </a:lnTo>
                <a:lnTo>
                  <a:pt x="226496" y="548754"/>
                </a:lnTo>
                <a:lnTo>
                  <a:pt x="225869" y="548754"/>
                </a:lnTo>
                <a:lnTo>
                  <a:pt x="224995" y="548608"/>
                </a:lnTo>
                <a:lnTo>
                  <a:pt x="226179" y="548608"/>
                </a:lnTo>
                <a:lnTo>
                  <a:pt x="225796" y="548432"/>
                </a:lnTo>
                <a:close/>
              </a:path>
              <a:path w="229870" h="2208530">
                <a:moveTo>
                  <a:pt x="228255" y="551548"/>
                </a:moveTo>
                <a:lnTo>
                  <a:pt x="225755" y="551548"/>
                </a:lnTo>
                <a:lnTo>
                  <a:pt x="228447" y="552335"/>
                </a:lnTo>
                <a:lnTo>
                  <a:pt x="228255" y="551548"/>
                </a:lnTo>
                <a:close/>
              </a:path>
              <a:path w="229870" h="2208530">
                <a:moveTo>
                  <a:pt x="228714" y="538276"/>
                </a:moveTo>
                <a:lnTo>
                  <a:pt x="227710" y="538276"/>
                </a:lnTo>
                <a:lnTo>
                  <a:pt x="226212" y="541756"/>
                </a:lnTo>
                <a:lnTo>
                  <a:pt x="222669" y="543013"/>
                </a:lnTo>
                <a:lnTo>
                  <a:pt x="222745" y="548233"/>
                </a:lnTo>
                <a:lnTo>
                  <a:pt x="224995" y="548608"/>
                </a:lnTo>
                <a:lnTo>
                  <a:pt x="225171" y="548144"/>
                </a:lnTo>
                <a:lnTo>
                  <a:pt x="225731" y="548144"/>
                </a:lnTo>
                <a:lnTo>
                  <a:pt x="224980" y="544829"/>
                </a:lnTo>
                <a:lnTo>
                  <a:pt x="228714" y="544829"/>
                </a:lnTo>
                <a:lnTo>
                  <a:pt x="228714" y="538276"/>
                </a:lnTo>
                <a:close/>
              </a:path>
              <a:path w="229870" h="2208530">
                <a:moveTo>
                  <a:pt x="225731" y="548144"/>
                </a:moveTo>
                <a:lnTo>
                  <a:pt x="225171" y="548144"/>
                </a:lnTo>
                <a:lnTo>
                  <a:pt x="225796" y="548432"/>
                </a:lnTo>
                <a:lnTo>
                  <a:pt x="225731" y="548144"/>
                </a:lnTo>
                <a:close/>
              </a:path>
              <a:path w="229870" h="2208530">
                <a:moveTo>
                  <a:pt x="228714" y="544829"/>
                </a:moveTo>
                <a:lnTo>
                  <a:pt x="224980" y="544829"/>
                </a:lnTo>
                <a:lnTo>
                  <a:pt x="228714" y="545998"/>
                </a:lnTo>
                <a:lnTo>
                  <a:pt x="228714" y="544829"/>
                </a:lnTo>
                <a:close/>
              </a:path>
              <a:path w="229870" h="2208530">
                <a:moveTo>
                  <a:pt x="42849" y="593534"/>
                </a:moveTo>
                <a:lnTo>
                  <a:pt x="42849" y="595744"/>
                </a:lnTo>
                <a:lnTo>
                  <a:pt x="45300" y="597471"/>
                </a:lnTo>
                <a:lnTo>
                  <a:pt x="45629" y="593737"/>
                </a:lnTo>
                <a:lnTo>
                  <a:pt x="43713" y="593737"/>
                </a:lnTo>
                <a:lnTo>
                  <a:pt x="42849" y="593534"/>
                </a:lnTo>
                <a:close/>
              </a:path>
              <a:path w="229870" h="2208530">
                <a:moveTo>
                  <a:pt x="45783" y="591985"/>
                </a:moveTo>
                <a:lnTo>
                  <a:pt x="43840" y="592429"/>
                </a:lnTo>
                <a:lnTo>
                  <a:pt x="43713" y="593737"/>
                </a:lnTo>
                <a:lnTo>
                  <a:pt x="45629" y="593737"/>
                </a:lnTo>
                <a:lnTo>
                  <a:pt x="45783" y="591985"/>
                </a:lnTo>
                <a:close/>
              </a:path>
              <a:path w="229870" h="2208530">
                <a:moveTo>
                  <a:pt x="111823" y="545998"/>
                </a:moveTo>
                <a:lnTo>
                  <a:pt x="111036" y="548462"/>
                </a:lnTo>
                <a:lnTo>
                  <a:pt x="109715" y="550316"/>
                </a:lnTo>
                <a:lnTo>
                  <a:pt x="109804" y="553745"/>
                </a:lnTo>
                <a:lnTo>
                  <a:pt x="113360" y="554278"/>
                </a:lnTo>
                <a:lnTo>
                  <a:pt x="115519" y="546887"/>
                </a:lnTo>
                <a:lnTo>
                  <a:pt x="111823" y="545998"/>
                </a:lnTo>
                <a:close/>
              </a:path>
              <a:path w="229870" h="2208530">
                <a:moveTo>
                  <a:pt x="24053" y="562597"/>
                </a:moveTo>
                <a:lnTo>
                  <a:pt x="20535" y="562597"/>
                </a:lnTo>
                <a:lnTo>
                  <a:pt x="21996" y="566966"/>
                </a:lnTo>
                <a:lnTo>
                  <a:pt x="23863" y="565912"/>
                </a:lnTo>
                <a:lnTo>
                  <a:pt x="24028" y="563486"/>
                </a:lnTo>
                <a:lnTo>
                  <a:pt x="24053" y="562597"/>
                </a:lnTo>
                <a:close/>
              </a:path>
              <a:path w="229870" h="2208530">
                <a:moveTo>
                  <a:pt x="21869" y="559282"/>
                </a:moveTo>
                <a:lnTo>
                  <a:pt x="22123" y="561886"/>
                </a:lnTo>
                <a:lnTo>
                  <a:pt x="16484" y="563486"/>
                </a:lnTo>
                <a:lnTo>
                  <a:pt x="19888" y="565912"/>
                </a:lnTo>
                <a:lnTo>
                  <a:pt x="20535" y="562597"/>
                </a:lnTo>
                <a:lnTo>
                  <a:pt x="24053" y="562597"/>
                </a:lnTo>
                <a:lnTo>
                  <a:pt x="23634" y="560285"/>
                </a:lnTo>
                <a:lnTo>
                  <a:pt x="21869" y="559282"/>
                </a:lnTo>
                <a:close/>
              </a:path>
              <a:path w="229870" h="2208530">
                <a:moveTo>
                  <a:pt x="211353" y="529234"/>
                </a:moveTo>
                <a:lnTo>
                  <a:pt x="209740" y="529424"/>
                </a:lnTo>
                <a:lnTo>
                  <a:pt x="208876" y="530720"/>
                </a:lnTo>
                <a:lnTo>
                  <a:pt x="208432" y="532384"/>
                </a:lnTo>
                <a:lnTo>
                  <a:pt x="208762" y="534949"/>
                </a:lnTo>
                <a:lnTo>
                  <a:pt x="211772" y="536651"/>
                </a:lnTo>
                <a:lnTo>
                  <a:pt x="211353" y="529234"/>
                </a:lnTo>
                <a:close/>
              </a:path>
              <a:path w="229870" h="2208530">
                <a:moveTo>
                  <a:pt x="96050" y="539242"/>
                </a:moveTo>
                <a:lnTo>
                  <a:pt x="94818" y="540486"/>
                </a:lnTo>
                <a:lnTo>
                  <a:pt x="94462" y="543839"/>
                </a:lnTo>
                <a:lnTo>
                  <a:pt x="98069" y="542785"/>
                </a:lnTo>
                <a:lnTo>
                  <a:pt x="99803" y="542785"/>
                </a:lnTo>
                <a:lnTo>
                  <a:pt x="99781" y="541591"/>
                </a:lnTo>
                <a:lnTo>
                  <a:pt x="96812" y="541591"/>
                </a:lnTo>
                <a:lnTo>
                  <a:pt x="96850" y="539521"/>
                </a:lnTo>
                <a:lnTo>
                  <a:pt x="96050" y="539242"/>
                </a:lnTo>
                <a:close/>
              </a:path>
              <a:path w="229870" h="2208530">
                <a:moveTo>
                  <a:pt x="99803" y="542785"/>
                </a:moveTo>
                <a:lnTo>
                  <a:pt x="98069" y="542785"/>
                </a:lnTo>
                <a:lnTo>
                  <a:pt x="99822" y="543788"/>
                </a:lnTo>
                <a:lnTo>
                  <a:pt x="99803" y="542785"/>
                </a:lnTo>
                <a:close/>
              </a:path>
              <a:path w="229870" h="2208530">
                <a:moveTo>
                  <a:pt x="99779" y="541484"/>
                </a:moveTo>
                <a:lnTo>
                  <a:pt x="96812" y="541591"/>
                </a:lnTo>
                <a:lnTo>
                  <a:pt x="99781" y="541591"/>
                </a:lnTo>
                <a:close/>
              </a:path>
              <a:path w="229870" h="2208530">
                <a:moveTo>
                  <a:pt x="99887" y="539315"/>
                </a:moveTo>
                <a:lnTo>
                  <a:pt x="99779" y="541484"/>
                </a:lnTo>
                <a:lnTo>
                  <a:pt x="100672" y="541451"/>
                </a:lnTo>
                <a:lnTo>
                  <a:pt x="99887" y="539315"/>
                </a:lnTo>
                <a:close/>
              </a:path>
              <a:path w="229870" h="2208530">
                <a:moveTo>
                  <a:pt x="101828" y="533844"/>
                </a:moveTo>
                <a:lnTo>
                  <a:pt x="97916" y="533958"/>
                </a:lnTo>
                <a:lnTo>
                  <a:pt x="99887" y="539315"/>
                </a:lnTo>
                <a:lnTo>
                  <a:pt x="100837" y="536816"/>
                </a:lnTo>
                <a:lnTo>
                  <a:pt x="101828" y="533844"/>
                </a:lnTo>
                <a:close/>
              </a:path>
              <a:path w="229870" h="2208530">
                <a:moveTo>
                  <a:pt x="92824" y="527215"/>
                </a:moveTo>
                <a:lnTo>
                  <a:pt x="92621" y="530390"/>
                </a:lnTo>
                <a:lnTo>
                  <a:pt x="93090" y="532828"/>
                </a:lnTo>
                <a:lnTo>
                  <a:pt x="94818" y="533844"/>
                </a:lnTo>
                <a:lnTo>
                  <a:pt x="95224" y="528624"/>
                </a:lnTo>
                <a:lnTo>
                  <a:pt x="95853" y="528624"/>
                </a:lnTo>
                <a:lnTo>
                  <a:pt x="92824" y="527215"/>
                </a:lnTo>
                <a:close/>
              </a:path>
              <a:path w="229870" h="2208530">
                <a:moveTo>
                  <a:pt x="95853" y="528624"/>
                </a:moveTo>
                <a:lnTo>
                  <a:pt x="95224" y="528624"/>
                </a:lnTo>
                <a:lnTo>
                  <a:pt x="99212" y="533069"/>
                </a:lnTo>
                <a:lnTo>
                  <a:pt x="99609" y="529259"/>
                </a:lnTo>
                <a:lnTo>
                  <a:pt x="97218" y="529259"/>
                </a:lnTo>
                <a:lnTo>
                  <a:pt x="95853" y="528624"/>
                </a:lnTo>
                <a:close/>
              </a:path>
              <a:path w="229870" h="2208530">
                <a:moveTo>
                  <a:pt x="96913" y="525437"/>
                </a:moveTo>
                <a:lnTo>
                  <a:pt x="97218" y="529259"/>
                </a:lnTo>
                <a:lnTo>
                  <a:pt x="99609" y="529259"/>
                </a:lnTo>
                <a:lnTo>
                  <a:pt x="99822" y="527215"/>
                </a:lnTo>
                <a:lnTo>
                  <a:pt x="96913" y="525437"/>
                </a:lnTo>
                <a:close/>
              </a:path>
              <a:path w="229870" h="2208530">
                <a:moveTo>
                  <a:pt x="228714" y="560374"/>
                </a:moveTo>
                <a:lnTo>
                  <a:pt x="227710" y="560374"/>
                </a:lnTo>
                <a:lnTo>
                  <a:pt x="227418" y="561060"/>
                </a:lnTo>
                <a:lnTo>
                  <a:pt x="225221" y="564629"/>
                </a:lnTo>
                <a:lnTo>
                  <a:pt x="227710" y="564794"/>
                </a:lnTo>
                <a:lnTo>
                  <a:pt x="227545" y="563511"/>
                </a:lnTo>
                <a:lnTo>
                  <a:pt x="227952" y="562825"/>
                </a:lnTo>
                <a:lnTo>
                  <a:pt x="228674" y="562597"/>
                </a:lnTo>
                <a:lnTo>
                  <a:pt x="228714" y="560374"/>
                </a:lnTo>
                <a:close/>
              </a:path>
              <a:path w="229870" h="2208530">
                <a:moveTo>
                  <a:pt x="225729" y="559282"/>
                </a:moveTo>
                <a:lnTo>
                  <a:pt x="223723" y="559282"/>
                </a:lnTo>
                <a:lnTo>
                  <a:pt x="223723" y="562597"/>
                </a:lnTo>
                <a:lnTo>
                  <a:pt x="225729" y="562597"/>
                </a:lnTo>
                <a:lnTo>
                  <a:pt x="225729" y="559282"/>
                </a:lnTo>
                <a:close/>
              </a:path>
              <a:path w="229870" h="2208530">
                <a:moveTo>
                  <a:pt x="37846" y="664260"/>
                </a:moveTo>
                <a:lnTo>
                  <a:pt x="36563" y="665746"/>
                </a:lnTo>
                <a:lnTo>
                  <a:pt x="36563" y="668388"/>
                </a:lnTo>
                <a:lnTo>
                  <a:pt x="38874" y="668693"/>
                </a:lnTo>
                <a:lnTo>
                  <a:pt x="38671" y="667042"/>
                </a:lnTo>
                <a:lnTo>
                  <a:pt x="39192" y="664616"/>
                </a:lnTo>
                <a:lnTo>
                  <a:pt x="37846" y="664260"/>
                </a:lnTo>
                <a:close/>
              </a:path>
              <a:path w="229870" h="2208530">
                <a:moveTo>
                  <a:pt x="201587" y="645693"/>
                </a:moveTo>
                <a:lnTo>
                  <a:pt x="204774" y="655091"/>
                </a:lnTo>
                <a:lnTo>
                  <a:pt x="199732" y="655434"/>
                </a:lnTo>
                <a:lnTo>
                  <a:pt x="200710" y="658406"/>
                </a:lnTo>
                <a:lnTo>
                  <a:pt x="201371" y="661746"/>
                </a:lnTo>
                <a:lnTo>
                  <a:pt x="202742" y="664260"/>
                </a:lnTo>
                <a:lnTo>
                  <a:pt x="203873" y="657821"/>
                </a:lnTo>
                <a:lnTo>
                  <a:pt x="207035" y="653580"/>
                </a:lnTo>
                <a:lnTo>
                  <a:pt x="207733" y="646582"/>
                </a:lnTo>
                <a:lnTo>
                  <a:pt x="201587" y="645693"/>
                </a:lnTo>
                <a:close/>
              </a:path>
              <a:path w="229870" h="2208530">
                <a:moveTo>
                  <a:pt x="216712" y="664260"/>
                </a:moveTo>
                <a:lnTo>
                  <a:pt x="214731" y="664260"/>
                </a:lnTo>
                <a:lnTo>
                  <a:pt x="214731" y="667588"/>
                </a:lnTo>
                <a:lnTo>
                  <a:pt x="216712" y="667588"/>
                </a:lnTo>
                <a:lnTo>
                  <a:pt x="216712" y="664260"/>
                </a:lnTo>
                <a:close/>
              </a:path>
              <a:path w="229870" h="2208530">
                <a:moveTo>
                  <a:pt x="70827" y="649897"/>
                </a:moveTo>
                <a:lnTo>
                  <a:pt x="66306" y="654011"/>
                </a:lnTo>
                <a:lnTo>
                  <a:pt x="63639" y="663079"/>
                </a:lnTo>
                <a:lnTo>
                  <a:pt x="71856" y="665378"/>
                </a:lnTo>
                <a:lnTo>
                  <a:pt x="73317" y="660526"/>
                </a:lnTo>
                <a:lnTo>
                  <a:pt x="74167" y="654951"/>
                </a:lnTo>
                <a:lnTo>
                  <a:pt x="78344" y="654951"/>
                </a:lnTo>
                <a:lnTo>
                  <a:pt x="78337" y="654329"/>
                </a:lnTo>
                <a:lnTo>
                  <a:pt x="72821" y="654329"/>
                </a:lnTo>
                <a:lnTo>
                  <a:pt x="71437" y="653656"/>
                </a:lnTo>
                <a:lnTo>
                  <a:pt x="72669" y="650074"/>
                </a:lnTo>
                <a:lnTo>
                  <a:pt x="70827" y="649897"/>
                </a:lnTo>
                <a:close/>
              </a:path>
              <a:path w="229870" h="2208530">
                <a:moveTo>
                  <a:pt x="78344" y="654951"/>
                </a:moveTo>
                <a:lnTo>
                  <a:pt x="74167" y="654951"/>
                </a:lnTo>
                <a:lnTo>
                  <a:pt x="78841" y="656526"/>
                </a:lnTo>
                <a:lnTo>
                  <a:pt x="78344" y="654951"/>
                </a:lnTo>
                <a:close/>
              </a:path>
              <a:path w="229870" h="2208530">
                <a:moveTo>
                  <a:pt x="77825" y="649897"/>
                </a:moveTo>
                <a:lnTo>
                  <a:pt x="77368" y="652716"/>
                </a:lnTo>
                <a:lnTo>
                  <a:pt x="73260" y="652716"/>
                </a:lnTo>
                <a:lnTo>
                  <a:pt x="72821" y="654329"/>
                </a:lnTo>
                <a:lnTo>
                  <a:pt x="78337" y="654329"/>
                </a:lnTo>
                <a:lnTo>
                  <a:pt x="78972" y="652716"/>
                </a:lnTo>
                <a:lnTo>
                  <a:pt x="77368" y="652716"/>
                </a:lnTo>
                <a:lnTo>
                  <a:pt x="73520" y="651764"/>
                </a:lnTo>
                <a:lnTo>
                  <a:pt x="79347" y="651764"/>
                </a:lnTo>
                <a:lnTo>
                  <a:pt x="80022" y="650049"/>
                </a:lnTo>
                <a:lnTo>
                  <a:pt x="77825" y="649897"/>
                </a:lnTo>
                <a:close/>
              </a:path>
              <a:path w="229870" h="2208530">
                <a:moveTo>
                  <a:pt x="90898" y="647255"/>
                </a:moveTo>
                <a:lnTo>
                  <a:pt x="83692" y="647255"/>
                </a:lnTo>
                <a:lnTo>
                  <a:pt x="83032" y="653021"/>
                </a:lnTo>
                <a:lnTo>
                  <a:pt x="85839" y="654329"/>
                </a:lnTo>
                <a:lnTo>
                  <a:pt x="88760" y="648970"/>
                </a:lnTo>
                <a:lnTo>
                  <a:pt x="90898" y="647255"/>
                </a:lnTo>
                <a:close/>
              </a:path>
              <a:path w="229870" h="2208530">
                <a:moveTo>
                  <a:pt x="87833" y="638860"/>
                </a:moveTo>
                <a:lnTo>
                  <a:pt x="87414" y="644690"/>
                </a:lnTo>
                <a:lnTo>
                  <a:pt x="78231" y="646620"/>
                </a:lnTo>
                <a:lnTo>
                  <a:pt x="81813" y="653224"/>
                </a:lnTo>
                <a:lnTo>
                  <a:pt x="83692" y="647255"/>
                </a:lnTo>
                <a:lnTo>
                  <a:pt x="90898" y="647255"/>
                </a:lnTo>
                <a:lnTo>
                  <a:pt x="95110" y="643877"/>
                </a:lnTo>
                <a:lnTo>
                  <a:pt x="87833" y="638860"/>
                </a:lnTo>
                <a:close/>
              </a:path>
              <a:path w="229870" h="2208530">
                <a:moveTo>
                  <a:pt x="79819" y="638860"/>
                </a:moveTo>
                <a:lnTo>
                  <a:pt x="79413" y="641311"/>
                </a:lnTo>
                <a:lnTo>
                  <a:pt x="77546" y="644829"/>
                </a:lnTo>
                <a:lnTo>
                  <a:pt x="80835" y="645477"/>
                </a:lnTo>
                <a:lnTo>
                  <a:pt x="80276" y="643534"/>
                </a:lnTo>
                <a:lnTo>
                  <a:pt x="82016" y="638987"/>
                </a:lnTo>
                <a:lnTo>
                  <a:pt x="79819" y="638860"/>
                </a:lnTo>
                <a:close/>
              </a:path>
              <a:path w="229870" h="2208530">
                <a:moveTo>
                  <a:pt x="226860" y="662622"/>
                </a:moveTo>
                <a:lnTo>
                  <a:pt x="223723" y="663168"/>
                </a:lnTo>
                <a:lnTo>
                  <a:pt x="220230" y="668121"/>
                </a:lnTo>
                <a:lnTo>
                  <a:pt x="227266" y="669086"/>
                </a:lnTo>
                <a:lnTo>
                  <a:pt x="228714" y="672007"/>
                </a:lnTo>
                <a:lnTo>
                  <a:pt x="228714" y="666978"/>
                </a:lnTo>
                <a:lnTo>
                  <a:pt x="226364" y="666978"/>
                </a:lnTo>
                <a:lnTo>
                  <a:pt x="226860" y="662622"/>
                </a:lnTo>
                <a:close/>
              </a:path>
              <a:path w="229870" h="2208530">
                <a:moveTo>
                  <a:pt x="228714" y="664260"/>
                </a:moveTo>
                <a:lnTo>
                  <a:pt x="226364" y="666978"/>
                </a:lnTo>
                <a:lnTo>
                  <a:pt x="228714" y="666978"/>
                </a:lnTo>
                <a:lnTo>
                  <a:pt x="228714" y="664260"/>
                </a:lnTo>
                <a:close/>
              </a:path>
              <a:path w="229870" h="2208530">
                <a:moveTo>
                  <a:pt x="228714" y="675335"/>
                </a:moveTo>
                <a:lnTo>
                  <a:pt x="228244" y="679196"/>
                </a:lnTo>
                <a:lnTo>
                  <a:pt x="224942" y="680008"/>
                </a:lnTo>
                <a:lnTo>
                  <a:pt x="224726" y="684174"/>
                </a:lnTo>
                <a:lnTo>
                  <a:pt x="226771" y="686384"/>
                </a:lnTo>
                <a:lnTo>
                  <a:pt x="226682" y="683679"/>
                </a:lnTo>
                <a:lnTo>
                  <a:pt x="228714" y="683056"/>
                </a:lnTo>
                <a:lnTo>
                  <a:pt x="228714" y="675335"/>
                </a:lnTo>
                <a:close/>
              </a:path>
              <a:path w="229870" h="2208530">
                <a:moveTo>
                  <a:pt x="225793" y="602678"/>
                </a:moveTo>
                <a:lnTo>
                  <a:pt x="222745" y="603478"/>
                </a:lnTo>
                <a:lnTo>
                  <a:pt x="221970" y="608037"/>
                </a:lnTo>
                <a:lnTo>
                  <a:pt x="226123" y="610438"/>
                </a:lnTo>
                <a:lnTo>
                  <a:pt x="228714" y="607898"/>
                </a:lnTo>
                <a:lnTo>
                  <a:pt x="228714" y="605396"/>
                </a:lnTo>
                <a:lnTo>
                  <a:pt x="225678" y="605396"/>
                </a:lnTo>
                <a:lnTo>
                  <a:pt x="225793" y="602678"/>
                </a:lnTo>
                <a:close/>
              </a:path>
              <a:path w="229870" h="2208530">
                <a:moveTo>
                  <a:pt x="228714" y="604583"/>
                </a:moveTo>
                <a:lnTo>
                  <a:pt x="225678" y="605396"/>
                </a:lnTo>
                <a:lnTo>
                  <a:pt x="228714" y="605396"/>
                </a:lnTo>
                <a:lnTo>
                  <a:pt x="228714" y="604583"/>
                </a:lnTo>
                <a:close/>
              </a:path>
              <a:path w="229870" h="2208530">
                <a:moveTo>
                  <a:pt x="228714" y="690791"/>
                </a:moveTo>
                <a:lnTo>
                  <a:pt x="227710" y="690791"/>
                </a:lnTo>
                <a:lnTo>
                  <a:pt x="228244" y="694258"/>
                </a:lnTo>
                <a:lnTo>
                  <a:pt x="225386" y="695312"/>
                </a:lnTo>
                <a:lnTo>
                  <a:pt x="228714" y="696328"/>
                </a:lnTo>
                <a:lnTo>
                  <a:pt x="228714" y="690791"/>
                </a:lnTo>
                <a:close/>
              </a:path>
              <a:path w="229870" h="2208530">
                <a:moveTo>
                  <a:pt x="225474" y="709349"/>
                </a:moveTo>
                <a:lnTo>
                  <a:pt x="225169" y="709892"/>
                </a:lnTo>
                <a:lnTo>
                  <a:pt x="226326" y="720750"/>
                </a:lnTo>
                <a:lnTo>
                  <a:pt x="228714" y="716216"/>
                </a:lnTo>
                <a:lnTo>
                  <a:pt x="228714" y="710679"/>
                </a:lnTo>
                <a:lnTo>
                  <a:pt x="225474" y="709349"/>
                </a:lnTo>
                <a:close/>
              </a:path>
              <a:path w="229870" h="2208530">
                <a:moveTo>
                  <a:pt x="222427" y="703529"/>
                </a:moveTo>
                <a:lnTo>
                  <a:pt x="221526" y="710425"/>
                </a:lnTo>
                <a:lnTo>
                  <a:pt x="224726" y="710679"/>
                </a:lnTo>
                <a:lnTo>
                  <a:pt x="225169" y="709892"/>
                </a:lnTo>
                <a:lnTo>
                  <a:pt x="225094" y="709193"/>
                </a:lnTo>
                <a:lnTo>
                  <a:pt x="225562" y="709193"/>
                </a:lnTo>
                <a:lnTo>
                  <a:pt x="226034" y="708355"/>
                </a:lnTo>
                <a:lnTo>
                  <a:pt x="224256" y="707440"/>
                </a:lnTo>
                <a:lnTo>
                  <a:pt x="225729" y="704062"/>
                </a:lnTo>
                <a:lnTo>
                  <a:pt x="222427" y="703529"/>
                </a:lnTo>
                <a:close/>
              </a:path>
              <a:path w="229870" h="2208530">
                <a:moveTo>
                  <a:pt x="225562" y="709193"/>
                </a:moveTo>
                <a:lnTo>
                  <a:pt x="225094" y="709193"/>
                </a:lnTo>
                <a:lnTo>
                  <a:pt x="225474" y="709349"/>
                </a:lnTo>
                <a:lnTo>
                  <a:pt x="225562" y="709193"/>
                </a:lnTo>
                <a:close/>
              </a:path>
              <a:path w="229870" h="2208530">
                <a:moveTo>
                  <a:pt x="228714" y="1064387"/>
                </a:moveTo>
                <a:lnTo>
                  <a:pt x="228320" y="1068984"/>
                </a:lnTo>
                <a:lnTo>
                  <a:pt x="222376" y="1077950"/>
                </a:lnTo>
                <a:lnTo>
                  <a:pt x="228714" y="1079855"/>
                </a:lnTo>
                <a:lnTo>
                  <a:pt x="228714" y="1064387"/>
                </a:lnTo>
                <a:close/>
              </a:path>
              <a:path w="229870" h="2208530">
                <a:moveTo>
                  <a:pt x="26885" y="0"/>
                </a:moveTo>
                <a:lnTo>
                  <a:pt x="24879" y="0"/>
                </a:lnTo>
                <a:lnTo>
                  <a:pt x="24688" y="3136"/>
                </a:lnTo>
                <a:lnTo>
                  <a:pt x="25857" y="3314"/>
                </a:lnTo>
                <a:lnTo>
                  <a:pt x="26924" y="1511"/>
                </a:lnTo>
                <a:lnTo>
                  <a:pt x="26885" y="0"/>
                </a:lnTo>
                <a:close/>
              </a:path>
              <a:path w="229870" h="2208530">
                <a:moveTo>
                  <a:pt x="227114" y="567626"/>
                </a:moveTo>
                <a:lnTo>
                  <a:pt x="227114" y="574141"/>
                </a:lnTo>
                <a:lnTo>
                  <a:pt x="228714" y="573646"/>
                </a:lnTo>
                <a:lnTo>
                  <a:pt x="228714" y="568109"/>
                </a:lnTo>
                <a:lnTo>
                  <a:pt x="227114" y="567626"/>
                </a:lnTo>
                <a:close/>
              </a:path>
              <a:path w="229870" h="2208530">
                <a:moveTo>
                  <a:pt x="228714" y="589114"/>
                </a:moveTo>
                <a:lnTo>
                  <a:pt x="227710" y="589114"/>
                </a:lnTo>
                <a:lnTo>
                  <a:pt x="227418" y="591693"/>
                </a:lnTo>
                <a:lnTo>
                  <a:pt x="225590" y="593877"/>
                </a:lnTo>
                <a:lnTo>
                  <a:pt x="228714" y="594639"/>
                </a:lnTo>
                <a:lnTo>
                  <a:pt x="228714" y="589114"/>
                </a:lnTo>
                <a:close/>
              </a:path>
              <a:path w="229870" h="2208530">
                <a:moveTo>
                  <a:pt x="228714" y="1153909"/>
                </a:moveTo>
                <a:lnTo>
                  <a:pt x="227710" y="1153909"/>
                </a:lnTo>
                <a:lnTo>
                  <a:pt x="228193" y="1156741"/>
                </a:lnTo>
                <a:lnTo>
                  <a:pt x="224205" y="1160183"/>
                </a:lnTo>
                <a:lnTo>
                  <a:pt x="226733" y="1161643"/>
                </a:lnTo>
                <a:lnTo>
                  <a:pt x="227177" y="1160665"/>
                </a:lnTo>
                <a:lnTo>
                  <a:pt x="227583" y="1159675"/>
                </a:lnTo>
                <a:lnTo>
                  <a:pt x="228714" y="1159433"/>
                </a:lnTo>
                <a:lnTo>
                  <a:pt x="228714" y="1153909"/>
                </a:lnTo>
                <a:close/>
              </a:path>
              <a:path w="229870" h="2208530">
                <a:moveTo>
                  <a:pt x="170294" y="2692"/>
                </a:moveTo>
                <a:lnTo>
                  <a:pt x="169799" y="8166"/>
                </a:lnTo>
                <a:lnTo>
                  <a:pt x="171767" y="7734"/>
                </a:lnTo>
                <a:lnTo>
                  <a:pt x="171843" y="6311"/>
                </a:lnTo>
                <a:lnTo>
                  <a:pt x="173062" y="6210"/>
                </a:lnTo>
                <a:lnTo>
                  <a:pt x="172770" y="4419"/>
                </a:lnTo>
                <a:lnTo>
                  <a:pt x="170294" y="2692"/>
                </a:lnTo>
                <a:close/>
              </a:path>
              <a:path w="229870" h="2208530">
                <a:moveTo>
                  <a:pt x="228714" y="1531912"/>
                </a:moveTo>
                <a:lnTo>
                  <a:pt x="226733" y="1531912"/>
                </a:lnTo>
                <a:lnTo>
                  <a:pt x="226682" y="1533817"/>
                </a:lnTo>
                <a:lnTo>
                  <a:pt x="227469" y="1534795"/>
                </a:lnTo>
                <a:lnTo>
                  <a:pt x="228714" y="1535226"/>
                </a:lnTo>
                <a:lnTo>
                  <a:pt x="228714" y="1531912"/>
                </a:lnTo>
                <a:close/>
              </a:path>
              <a:path w="229870" h="2208530">
                <a:moveTo>
                  <a:pt x="226733" y="1663077"/>
                </a:moveTo>
                <a:lnTo>
                  <a:pt x="225590" y="1663661"/>
                </a:lnTo>
                <a:lnTo>
                  <a:pt x="225729" y="1665655"/>
                </a:lnTo>
                <a:lnTo>
                  <a:pt x="226529" y="1666252"/>
                </a:lnTo>
                <a:lnTo>
                  <a:pt x="227329" y="1666811"/>
                </a:lnTo>
                <a:lnTo>
                  <a:pt x="228714" y="1666760"/>
                </a:lnTo>
                <a:lnTo>
                  <a:pt x="228714" y="1663446"/>
                </a:lnTo>
                <a:lnTo>
                  <a:pt x="226733" y="1663077"/>
                </a:lnTo>
                <a:close/>
              </a:path>
              <a:path w="229870" h="2208530">
                <a:moveTo>
                  <a:pt x="131775" y="2202827"/>
                </a:moveTo>
                <a:lnTo>
                  <a:pt x="132041" y="2204796"/>
                </a:lnTo>
                <a:lnTo>
                  <a:pt x="130759" y="2208364"/>
                </a:lnTo>
                <a:lnTo>
                  <a:pt x="133781" y="2207234"/>
                </a:lnTo>
                <a:lnTo>
                  <a:pt x="133654" y="2205189"/>
                </a:lnTo>
                <a:lnTo>
                  <a:pt x="133108" y="2203551"/>
                </a:lnTo>
                <a:lnTo>
                  <a:pt x="131775" y="2202827"/>
                </a:lnTo>
                <a:close/>
              </a:path>
              <a:path w="229870" h="2208530">
                <a:moveTo>
                  <a:pt x="107353" y="54648"/>
                </a:moveTo>
                <a:lnTo>
                  <a:pt x="106857" y="60121"/>
                </a:lnTo>
                <a:lnTo>
                  <a:pt x="108813" y="59677"/>
                </a:lnTo>
                <a:lnTo>
                  <a:pt x="108864" y="58267"/>
                </a:lnTo>
                <a:lnTo>
                  <a:pt x="110058" y="58166"/>
                </a:lnTo>
                <a:lnTo>
                  <a:pt x="109804" y="56375"/>
                </a:lnTo>
                <a:lnTo>
                  <a:pt x="107353" y="54648"/>
                </a:lnTo>
                <a:close/>
              </a:path>
              <a:path w="229870" h="2208530">
                <a:moveTo>
                  <a:pt x="59855" y="130428"/>
                </a:moveTo>
                <a:lnTo>
                  <a:pt x="56845" y="130428"/>
                </a:lnTo>
                <a:lnTo>
                  <a:pt x="57251" y="132549"/>
                </a:lnTo>
                <a:lnTo>
                  <a:pt x="57226" y="135178"/>
                </a:lnTo>
                <a:lnTo>
                  <a:pt x="59855" y="134848"/>
                </a:lnTo>
                <a:lnTo>
                  <a:pt x="59855" y="130428"/>
                </a:lnTo>
                <a:close/>
              </a:path>
              <a:path w="229870" h="2208530">
                <a:moveTo>
                  <a:pt x="15849" y="112737"/>
                </a:moveTo>
                <a:lnTo>
                  <a:pt x="14274" y="114388"/>
                </a:lnTo>
                <a:lnTo>
                  <a:pt x="14401" y="119049"/>
                </a:lnTo>
                <a:lnTo>
                  <a:pt x="17856" y="118262"/>
                </a:lnTo>
                <a:lnTo>
                  <a:pt x="17322" y="116306"/>
                </a:lnTo>
                <a:lnTo>
                  <a:pt x="17360" y="113677"/>
                </a:lnTo>
                <a:lnTo>
                  <a:pt x="15849" y="112737"/>
                </a:lnTo>
                <a:close/>
              </a:path>
              <a:path w="229870" h="2208530">
                <a:moveTo>
                  <a:pt x="71196" y="114935"/>
                </a:moveTo>
                <a:lnTo>
                  <a:pt x="67830" y="116052"/>
                </a:lnTo>
                <a:lnTo>
                  <a:pt x="67678" y="121412"/>
                </a:lnTo>
                <a:lnTo>
                  <a:pt x="69811" y="121577"/>
                </a:lnTo>
                <a:lnTo>
                  <a:pt x="69405" y="119507"/>
                </a:lnTo>
                <a:lnTo>
                  <a:pt x="71196" y="114935"/>
                </a:lnTo>
                <a:close/>
              </a:path>
              <a:path w="229870" h="2208530">
                <a:moveTo>
                  <a:pt x="224726" y="114960"/>
                </a:moveTo>
                <a:lnTo>
                  <a:pt x="223850" y="116903"/>
                </a:lnTo>
                <a:lnTo>
                  <a:pt x="221932" y="117754"/>
                </a:lnTo>
                <a:lnTo>
                  <a:pt x="222745" y="121577"/>
                </a:lnTo>
                <a:lnTo>
                  <a:pt x="225513" y="122351"/>
                </a:lnTo>
                <a:lnTo>
                  <a:pt x="226974" y="116065"/>
                </a:lnTo>
                <a:lnTo>
                  <a:pt x="224726" y="114960"/>
                </a:lnTo>
                <a:close/>
              </a:path>
              <a:path w="229870" h="2208530">
                <a:moveTo>
                  <a:pt x="209829" y="109308"/>
                </a:moveTo>
                <a:lnTo>
                  <a:pt x="209740" y="117106"/>
                </a:lnTo>
                <a:lnTo>
                  <a:pt x="212737" y="117157"/>
                </a:lnTo>
                <a:lnTo>
                  <a:pt x="213880" y="115849"/>
                </a:lnTo>
                <a:lnTo>
                  <a:pt x="213880" y="113245"/>
                </a:lnTo>
                <a:lnTo>
                  <a:pt x="213715" y="110528"/>
                </a:lnTo>
                <a:lnTo>
                  <a:pt x="209829" y="109308"/>
                </a:lnTo>
                <a:close/>
              </a:path>
              <a:path w="229870" h="2208530">
                <a:moveTo>
                  <a:pt x="35864" y="1682242"/>
                </a:moveTo>
                <a:lnTo>
                  <a:pt x="36080" y="1684185"/>
                </a:lnTo>
                <a:lnTo>
                  <a:pt x="34848" y="1687779"/>
                </a:lnTo>
                <a:lnTo>
                  <a:pt x="37846" y="1686674"/>
                </a:lnTo>
                <a:lnTo>
                  <a:pt x="38138" y="1684121"/>
                </a:lnTo>
                <a:lnTo>
                  <a:pt x="37604" y="1682508"/>
                </a:lnTo>
                <a:lnTo>
                  <a:pt x="35864" y="1682242"/>
                </a:lnTo>
                <a:close/>
              </a:path>
              <a:path w="229870" h="2208530">
                <a:moveTo>
                  <a:pt x="153949" y="1655521"/>
                </a:moveTo>
                <a:lnTo>
                  <a:pt x="151790" y="1655699"/>
                </a:lnTo>
                <a:lnTo>
                  <a:pt x="150406" y="1657121"/>
                </a:lnTo>
                <a:lnTo>
                  <a:pt x="150253" y="1661121"/>
                </a:lnTo>
                <a:lnTo>
                  <a:pt x="152768" y="1661236"/>
                </a:lnTo>
                <a:lnTo>
                  <a:pt x="152247" y="1659636"/>
                </a:lnTo>
                <a:lnTo>
                  <a:pt x="153949" y="1655521"/>
                </a:lnTo>
                <a:close/>
              </a:path>
              <a:path w="229870" h="2208530">
                <a:moveTo>
                  <a:pt x="406" y="1653298"/>
                </a:moveTo>
                <a:lnTo>
                  <a:pt x="1104" y="1660169"/>
                </a:lnTo>
                <a:lnTo>
                  <a:pt x="1866" y="1663446"/>
                </a:lnTo>
                <a:lnTo>
                  <a:pt x="3149" y="1668767"/>
                </a:lnTo>
                <a:lnTo>
                  <a:pt x="2412" y="1664030"/>
                </a:lnTo>
                <a:lnTo>
                  <a:pt x="1866" y="1661236"/>
                </a:lnTo>
                <a:lnTo>
                  <a:pt x="406" y="1653298"/>
                </a:lnTo>
                <a:close/>
              </a:path>
              <a:path w="229870" h="2208530">
                <a:moveTo>
                  <a:pt x="29844" y="1659039"/>
                </a:moveTo>
                <a:lnTo>
                  <a:pt x="28016" y="1663687"/>
                </a:lnTo>
                <a:lnTo>
                  <a:pt x="32892" y="1669351"/>
                </a:lnTo>
                <a:lnTo>
                  <a:pt x="34848" y="1673402"/>
                </a:lnTo>
                <a:lnTo>
                  <a:pt x="37820" y="1667421"/>
                </a:lnTo>
                <a:lnTo>
                  <a:pt x="35242" y="1661502"/>
                </a:lnTo>
                <a:lnTo>
                  <a:pt x="29844" y="1659039"/>
                </a:lnTo>
                <a:close/>
              </a:path>
              <a:path w="229870" h="2208530">
                <a:moveTo>
                  <a:pt x="7073" y="1668360"/>
                </a:moveTo>
                <a:lnTo>
                  <a:pt x="4902" y="1668970"/>
                </a:lnTo>
                <a:lnTo>
                  <a:pt x="3987" y="1671256"/>
                </a:lnTo>
                <a:lnTo>
                  <a:pt x="7492" y="1673936"/>
                </a:lnTo>
                <a:lnTo>
                  <a:pt x="7886" y="1671180"/>
                </a:lnTo>
                <a:lnTo>
                  <a:pt x="6299" y="1671078"/>
                </a:lnTo>
                <a:lnTo>
                  <a:pt x="7073" y="1668360"/>
                </a:lnTo>
                <a:close/>
              </a:path>
              <a:path w="229870" h="2208530">
                <a:moveTo>
                  <a:pt x="199732" y="1654594"/>
                </a:moveTo>
                <a:lnTo>
                  <a:pt x="196976" y="1658061"/>
                </a:lnTo>
                <a:lnTo>
                  <a:pt x="190576" y="1662493"/>
                </a:lnTo>
                <a:lnTo>
                  <a:pt x="192735" y="1667878"/>
                </a:lnTo>
                <a:lnTo>
                  <a:pt x="197129" y="1669034"/>
                </a:lnTo>
                <a:lnTo>
                  <a:pt x="196037" y="1664144"/>
                </a:lnTo>
                <a:lnTo>
                  <a:pt x="199732" y="1664144"/>
                </a:lnTo>
                <a:lnTo>
                  <a:pt x="199732" y="1654594"/>
                </a:lnTo>
                <a:close/>
              </a:path>
              <a:path w="229870" h="2208530">
                <a:moveTo>
                  <a:pt x="199732" y="1664144"/>
                </a:moveTo>
                <a:lnTo>
                  <a:pt x="196037" y="1664144"/>
                </a:lnTo>
                <a:lnTo>
                  <a:pt x="199732" y="1664563"/>
                </a:lnTo>
                <a:lnTo>
                  <a:pt x="199732" y="1664144"/>
                </a:lnTo>
                <a:close/>
              </a:path>
              <a:path w="229870" h="2208530">
                <a:moveTo>
                  <a:pt x="81813" y="1162761"/>
                </a:moveTo>
                <a:lnTo>
                  <a:pt x="78803" y="1166482"/>
                </a:lnTo>
                <a:lnTo>
                  <a:pt x="85534" y="1166101"/>
                </a:lnTo>
                <a:lnTo>
                  <a:pt x="81813" y="1162761"/>
                </a:lnTo>
                <a:close/>
              </a:path>
              <a:path w="229870" h="2208530">
                <a:moveTo>
                  <a:pt x="207733" y="1653501"/>
                </a:moveTo>
                <a:lnTo>
                  <a:pt x="208267" y="1657324"/>
                </a:lnTo>
                <a:lnTo>
                  <a:pt x="206235" y="1663979"/>
                </a:lnTo>
                <a:lnTo>
                  <a:pt x="209740" y="1664563"/>
                </a:lnTo>
                <a:lnTo>
                  <a:pt x="211086" y="1661121"/>
                </a:lnTo>
                <a:lnTo>
                  <a:pt x="210680" y="1655305"/>
                </a:lnTo>
                <a:lnTo>
                  <a:pt x="207733" y="1653501"/>
                </a:lnTo>
                <a:close/>
              </a:path>
              <a:path w="229870" h="2208530">
                <a:moveTo>
                  <a:pt x="189776" y="1530769"/>
                </a:moveTo>
                <a:lnTo>
                  <a:pt x="186766" y="1530807"/>
                </a:lnTo>
                <a:lnTo>
                  <a:pt x="186220" y="1534718"/>
                </a:lnTo>
                <a:lnTo>
                  <a:pt x="187617" y="1536522"/>
                </a:lnTo>
                <a:lnTo>
                  <a:pt x="189776" y="1537449"/>
                </a:lnTo>
                <a:lnTo>
                  <a:pt x="189242" y="1534706"/>
                </a:lnTo>
                <a:lnTo>
                  <a:pt x="189776" y="1530769"/>
                </a:lnTo>
                <a:close/>
              </a:path>
              <a:path w="229870" h="2208530">
                <a:moveTo>
                  <a:pt x="38874" y="1159433"/>
                </a:moveTo>
                <a:lnTo>
                  <a:pt x="38595" y="1161961"/>
                </a:lnTo>
                <a:lnTo>
                  <a:pt x="39077" y="1163599"/>
                </a:lnTo>
                <a:lnTo>
                  <a:pt x="40868" y="1163866"/>
                </a:lnTo>
                <a:lnTo>
                  <a:pt x="40690" y="1161796"/>
                </a:lnTo>
                <a:lnTo>
                  <a:pt x="40220" y="1160170"/>
                </a:lnTo>
                <a:lnTo>
                  <a:pt x="38874" y="1159433"/>
                </a:lnTo>
                <a:close/>
              </a:path>
              <a:path w="229870" h="2208530">
                <a:moveTo>
                  <a:pt x="152285" y="771804"/>
                </a:moveTo>
                <a:lnTo>
                  <a:pt x="150545" y="777316"/>
                </a:lnTo>
                <a:lnTo>
                  <a:pt x="152768" y="778116"/>
                </a:lnTo>
                <a:lnTo>
                  <a:pt x="153212" y="776020"/>
                </a:lnTo>
                <a:lnTo>
                  <a:pt x="155575" y="776020"/>
                </a:lnTo>
                <a:lnTo>
                  <a:pt x="154749" y="772591"/>
                </a:lnTo>
                <a:lnTo>
                  <a:pt x="152285" y="771804"/>
                </a:lnTo>
                <a:close/>
              </a:path>
              <a:path w="229870" h="2208530">
                <a:moveTo>
                  <a:pt x="155575" y="776020"/>
                </a:moveTo>
                <a:lnTo>
                  <a:pt x="153212" y="776020"/>
                </a:lnTo>
                <a:lnTo>
                  <a:pt x="155600" y="776122"/>
                </a:lnTo>
                <a:close/>
              </a:path>
              <a:path w="229870" h="2208530">
                <a:moveTo>
                  <a:pt x="63995" y="810831"/>
                </a:moveTo>
                <a:lnTo>
                  <a:pt x="59791" y="815479"/>
                </a:lnTo>
                <a:lnTo>
                  <a:pt x="62814" y="817905"/>
                </a:lnTo>
                <a:lnTo>
                  <a:pt x="63995" y="810831"/>
                </a:lnTo>
                <a:close/>
              </a:path>
              <a:path w="229870" h="2208530">
                <a:moveTo>
                  <a:pt x="61836" y="819023"/>
                </a:moveTo>
                <a:lnTo>
                  <a:pt x="62293" y="821105"/>
                </a:lnTo>
                <a:lnTo>
                  <a:pt x="60464" y="825677"/>
                </a:lnTo>
                <a:lnTo>
                  <a:pt x="63830" y="824534"/>
                </a:lnTo>
                <a:lnTo>
                  <a:pt x="63995" y="821791"/>
                </a:lnTo>
                <a:lnTo>
                  <a:pt x="64046" y="819175"/>
                </a:lnTo>
                <a:lnTo>
                  <a:pt x="61836" y="819023"/>
                </a:lnTo>
                <a:close/>
              </a:path>
              <a:path w="229870" h="2208530">
                <a:moveTo>
                  <a:pt x="71767" y="828382"/>
                </a:moveTo>
                <a:lnTo>
                  <a:pt x="71767" y="837272"/>
                </a:lnTo>
                <a:lnTo>
                  <a:pt x="74828" y="835596"/>
                </a:lnTo>
                <a:lnTo>
                  <a:pt x="77165" y="835304"/>
                </a:lnTo>
                <a:lnTo>
                  <a:pt x="75387" y="830732"/>
                </a:lnTo>
                <a:lnTo>
                  <a:pt x="74828" y="830059"/>
                </a:lnTo>
                <a:lnTo>
                  <a:pt x="71767" y="828382"/>
                </a:lnTo>
                <a:close/>
              </a:path>
              <a:path w="229870" h="2208530">
                <a:moveTo>
                  <a:pt x="83819" y="820115"/>
                </a:moveTo>
                <a:lnTo>
                  <a:pt x="83845" y="825068"/>
                </a:lnTo>
                <a:lnTo>
                  <a:pt x="79933" y="828344"/>
                </a:lnTo>
                <a:lnTo>
                  <a:pt x="84810" y="830059"/>
                </a:lnTo>
                <a:lnTo>
                  <a:pt x="84226" y="827062"/>
                </a:lnTo>
                <a:lnTo>
                  <a:pt x="86080" y="821296"/>
                </a:lnTo>
                <a:lnTo>
                  <a:pt x="83819" y="820115"/>
                </a:lnTo>
                <a:close/>
              </a:path>
              <a:path w="229870" h="2208530">
                <a:moveTo>
                  <a:pt x="83362" y="821182"/>
                </a:moveTo>
                <a:lnTo>
                  <a:pt x="76606" y="823023"/>
                </a:lnTo>
                <a:lnTo>
                  <a:pt x="79819" y="825652"/>
                </a:lnTo>
                <a:lnTo>
                  <a:pt x="83362" y="821182"/>
                </a:lnTo>
                <a:close/>
              </a:path>
              <a:path w="229870" h="2208530">
                <a:moveTo>
                  <a:pt x="73850" y="757110"/>
                </a:moveTo>
                <a:lnTo>
                  <a:pt x="71856" y="757110"/>
                </a:lnTo>
                <a:lnTo>
                  <a:pt x="71856" y="760425"/>
                </a:lnTo>
                <a:lnTo>
                  <a:pt x="73850" y="760425"/>
                </a:lnTo>
                <a:lnTo>
                  <a:pt x="73850" y="757110"/>
                </a:lnTo>
                <a:close/>
              </a:path>
              <a:path w="229870" h="2208530">
                <a:moveTo>
                  <a:pt x="163423" y="788974"/>
                </a:moveTo>
                <a:lnTo>
                  <a:pt x="161747" y="789165"/>
                </a:lnTo>
                <a:lnTo>
                  <a:pt x="160934" y="790448"/>
                </a:lnTo>
                <a:lnTo>
                  <a:pt x="160439" y="792124"/>
                </a:lnTo>
                <a:lnTo>
                  <a:pt x="160781" y="794677"/>
                </a:lnTo>
                <a:lnTo>
                  <a:pt x="163791" y="796404"/>
                </a:lnTo>
                <a:lnTo>
                  <a:pt x="163423" y="788974"/>
                </a:lnTo>
                <a:close/>
              </a:path>
              <a:path w="229870" h="2208530">
                <a:moveTo>
                  <a:pt x="98818" y="788060"/>
                </a:moveTo>
                <a:lnTo>
                  <a:pt x="98450" y="790689"/>
                </a:lnTo>
                <a:lnTo>
                  <a:pt x="94018" y="794423"/>
                </a:lnTo>
                <a:lnTo>
                  <a:pt x="96812" y="796899"/>
                </a:lnTo>
                <a:lnTo>
                  <a:pt x="97916" y="794524"/>
                </a:lnTo>
                <a:lnTo>
                  <a:pt x="103454" y="790079"/>
                </a:lnTo>
                <a:lnTo>
                  <a:pt x="98818" y="788060"/>
                </a:lnTo>
                <a:close/>
              </a:path>
              <a:path w="229870" h="2208530">
                <a:moveTo>
                  <a:pt x="74828" y="780465"/>
                </a:moveTo>
                <a:lnTo>
                  <a:pt x="75831" y="785850"/>
                </a:lnTo>
                <a:lnTo>
                  <a:pt x="77825" y="785850"/>
                </a:lnTo>
                <a:lnTo>
                  <a:pt x="81165" y="783805"/>
                </a:lnTo>
                <a:lnTo>
                  <a:pt x="74828" y="780465"/>
                </a:lnTo>
                <a:close/>
              </a:path>
              <a:path w="229870" h="2208530">
                <a:moveTo>
                  <a:pt x="70827" y="832269"/>
                </a:moveTo>
                <a:lnTo>
                  <a:pt x="68833" y="832269"/>
                </a:lnTo>
                <a:lnTo>
                  <a:pt x="68833" y="835596"/>
                </a:lnTo>
                <a:lnTo>
                  <a:pt x="70827" y="835596"/>
                </a:lnTo>
                <a:lnTo>
                  <a:pt x="70827" y="832269"/>
                </a:lnTo>
                <a:close/>
              </a:path>
              <a:path w="229870" h="2208530">
                <a:moveTo>
                  <a:pt x="25006" y="747826"/>
                </a:moveTo>
                <a:lnTo>
                  <a:pt x="20827" y="752475"/>
                </a:lnTo>
                <a:lnTo>
                  <a:pt x="23863" y="754913"/>
                </a:lnTo>
                <a:lnTo>
                  <a:pt x="25006" y="747826"/>
                </a:lnTo>
                <a:close/>
              </a:path>
              <a:path w="229870" h="2208530">
                <a:moveTo>
                  <a:pt x="222707" y="782142"/>
                </a:moveTo>
                <a:lnTo>
                  <a:pt x="219405" y="782548"/>
                </a:lnTo>
                <a:lnTo>
                  <a:pt x="218719" y="785850"/>
                </a:lnTo>
                <a:lnTo>
                  <a:pt x="219481" y="786091"/>
                </a:lnTo>
                <a:lnTo>
                  <a:pt x="219900" y="786777"/>
                </a:lnTo>
                <a:lnTo>
                  <a:pt x="219735" y="788060"/>
                </a:lnTo>
                <a:lnTo>
                  <a:pt x="223761" y="788111"/>
                </a:lnTo>
                <a:lnTo>
                  <a:pt x="226771" y="786993"/>
                </a:lnTo>
                <a:lnTo>
                  <a:pt x="226733" y="782548"/>
                </a:lnTo>
                <a:lnTo>
                  <a:pt x="222707" y="782142"/>
                </a:lnTo>
                <a:close/>
              </a:path>
              <a:path w="229870" h="2208530">
                <a:moveTo>
                  <a:pt x="103606" y="776046"/>
                </a:moveTo>
                <a:lnTo>
                  <a:pt x="103682" y="778713"/>
                </a:lnTo>
                <a:lnTo>
                  <a:pt x="102806" y="780338"/>
                </a:lnTo>
                <a:lnTo>
                  <a:pt x="105321" y="780516"/>
                </a:lnTo>
                <a:lnTo>
                  <a:pt x="105930" y="778637"/>
                </a:lnTo>
                <a:lnTo>
                  <a:pt x="106819" y="777011"/>
                </a:lnTo>
                <a:lnTo>
                  <a:pt x="103606" y="776046"/>
                </a:lnTo>
                <a:close/>
              </a:path>
              <a:path w="229870" h="2208530">
                <a:moveTo>
                  <a:pt x="215760" y="788060"/>
                </a:moveTo>
                <a:lnTo>
                  <a:pt x="214363" y="789495"/>
                </a:lnTo>
                <a:lnTo>
                  <a:pt x="214007" y="794677"/>
                </a:lnTo>
                <a:lnTo>
                  <a:pt x="216712" y="794677"/>
                </a:lnTo>
                <a:lnTo>
                  <a:pt x="216166" y="792759"/>
                </a:lnTo>
                <a:lnTo>
                  <a:pt x="217957" y="788212"/>
                </a:lnTo>
                <a:lnTo>
                  <a:pt x="215760" y="788060"/>
                </a:lnTo>
                <a:close/>
              </a:path>
              <a:path w="229870" h="2208530">
                <a:moveTo>
                  <a:pt x="189776" y="792479"/>
                </a:moveTo>
                <a:lnTo>
                  <a:pt x="187045" y="792568"/>
                </a:lnTo>
                <a:lnTo>
                  <a:pt x="184937" y="795007"/>
                </a:lnTo>
                <a:lnTo>
                  <a:pt x="186766" y="796899"/>
                </a:lnTo>
                <a:lnTo>
                  <a:pt x="189407" y="797242"/>
                </a:lnTo>
                <a:lnTo>
                  <a:pt x="190017" y="795362"/>
                </a:lnTo>
                <a:lnTo>
                  <a:pt x="189776" y="792479"/>
                </a:lnTo>
                <a:close/>
              </a:path>
              <a:path w="229870" h="2208530">
                <a:moveTo>
                  <a:pt x="76809" y="754913"/>
                </a:moveTo>
                <a:lnTo>
                  <a:pt x="75514" y="758215"/>
                </a:lnTo>
                <a:lnTo>
                  <a:pt x="77876" y="761072"/>
                </a:lnTo>
                <a:lnTo>
                  <a:pt x="78841" y="764844"/>
                </a:lnTo>
                <a:lnTo>
                  <a:pt x="81203" y="761682"/>
                </a:lnTo>
                <a:lnTo>
                  <a:pt x="78727" y="756780"/>
                </a:lnTo>
                <a:lnTo>
                  <a:pt x="76809" y="754913"/>
                </a:lnTo>
                <a:close/>
              </a:path>
              <a:path w="229870" h="2208530">
                <a:moveTo>
                  <a:pt x="75514" y="797560"/>
                </a:moveTo>
                <a:lnTo>
                  <a:pt x="73228" y="803973"/>
                </a:lnTo>
                <a:lnTo>
                  <a:pt x="76809" y="804633"/>
                </a:lnTo>
                <a:lnTo>
                  <a:pt x="77711" y="802690"/>
                </a:lnTo>
                <a:lnTo>
                  <a:pt x="79616" y="801839"/>
                </a:lnTo>
                <a:lnTo>
                  <a:pt x="78841" y="798017"/>
                </a:lnTo>
                <a:lnTo>
                  <a:pt x="75514" y="797560"/>
                </a:lnTo>
                <a:close/>
              </a:path>
              <a:path w="229870" h="2208530">
                <a:moveTo>
                  <a:pt x="16878" y="1156119"/>
                </a:moveTo>
                <a:lnTo>
                  <a:pt x="14604" y="1159268"/>
                </a:lnTo>
                <a:lnTo>
                  <a:pt x="15709" y="1163688"/>
                </a:lnTo>
                <a:lnTo>
                  <a:pt x="14884" y="1166075"/>
                </a:lnTo>
                <a:lnTo>
                  <a:pt x="19888" y="1166075"/>
                </a:lnTo>
                <a:lnTo>
                  <a:pt x="20535" y="1160907"/>
                </a:lnTo>
                <a:lnTo>
                  <a:pt x="18262" y="1159014"/>
                </a:lnTo>
                <a:lnTo>
                  <a:pt x="16878" y="1156119"/>
                </a:lnTo>
                <a:close/>
              </a:path>
              <a:path w="229870" h="2208530">
                <a:moveTo>
                  <a:pt x="21570" y="1156099"/>
                </a:moveTo>
                <a:lnTo>
                  <a:pt x="22605" y="1158519"/>
                </a:lnTo>
                <a:lnTo>
                  <a:pt x="23863" y="1156119"/>
                </a:lnTo>
                <a:lnTo>
                  <a:pt x="21570" y="1156099"/>
                </a:lnTo>
                <a:close/>
              </a:path>
              <a:path w="229870" h="2208530">
                <a:moveTo>
                  <a:pt x="21279" y="1155418"/>
                </a:moveTo>
                <a:lnTo>
                  <a:pt x="20916" y="1156093"/>
                </a:lnTo>
                <a:lnTo>
                  <a:pt x="21570" y="1156099"/>
                </a:lnTo>
                <a:lnTo>
                  <a:pt x="21279" y="1155418"/>
                </a:lnTo>
                <a:close/>
              </a:path>
              <a:path w="229870" h="2208530">
                <a:moveTo>
                  <a:pt x="25298" y="1147927"/>
                </a:moveTo>
                <a:lnTo>
                  <a:pt x="20878" y="1149489"/>
                </a:lnTo>
                <a:lnTo>
                  <a:pt x="20192" y="1152880"/>
                </a:lnTo>
                <a:lnTo>
                  <a:pt x="21279" y="1155418"/>
                </a:lnTo>
                <a:lnTo>
                  <a:pt x="25298" y="1147927"/>
                </a:lnTo>
                <a:close/>
              </a:path>
              <a:path w="229870" h="2208530">
                <a:moveTo>
                  <a:pt x="202742" y="854379"/>
                </a:moveTo>
                <a:lnTo>
                  <a:pt x="203377" y="858786"/>
                </a:lnTo>
                <a:lnTo>
                  <a:pt x="200101" y="858824"/>
                </a:lnTo>
                <a:lnTo>
                  <a:pt x="200736" y="863219"/>
                </a:lnTo>
                <a:lnTo>
                  <a:pt x="204127" y="863942"/>
                </a:lnTo>
                <a:lnTo>
                  <a:pt x="204812" y="856030"/>
                </a:lnTo>
                <a:lnTo>
                  <a:pt x="202742" y="854379"/>
                </a:lnTo>
                <a:close/>
              </a:path>
              <a:path w="229870" h="2208530">
                <a:moveTo>
                  <a:pt x="5206" y="771829"/>
                </a:moveTo>
                <a:lnTo>
                  <a:pt x="5943" y="774877"/>
                </a:lnTo>
                <a:lnTo>
                  <a:pt x="4902" y="775893"/>
                </a:lnTo>
                <a:lnTo>
                  <a:pt x="7492" y="776554"/>
                </a:lnTo>
                <a:lnTo>
                  <a:pt x="8458" y="775462"/>
                </a:lnTo>
                <a:lnTo>
                  <a:pt x="7886" y="772591"/>
                </a:lnTo>
                <a:lnTo>
                  <a:pt x="5206" y="771829"/>
                </a:lnTo>
                <a:close/>
              </a:path>
              <a:path w="229870" h="2208530">
                <a:moveTo>
                  <a:pt x="94259" y="774700"/>
                </a:moveTo>
                <a:lnTo>
                  <a:pt x="92379" y="774700"/>
                </a:lnTo>
                <a:lnTo>
                  <a:pt x="94310" y="774941"/>
                </a:lnTo>
                <a:lnTo>
                  <a:pt x="94259" y="774700"/>
                </a:lnTo>
                <a:close/>
              </a:path>
              <a:path w="229870" h="2208530">
                <a:moveTo>
                  <a:pt x="93814" y="772591"/>
                </a:moveTo>
                <a:lnTo>
                  <a:pt x="91821" y="772591"/>
                </a:lnTo>
                <a:lnTo>
                  <a:pt x="91821" y="773696"/>
                </a:lnTo>
                <a:lnTo>
                  <a:pt x="91008" y="773912"/>
                </a:lnTo>
                <a:lnTo>
                  <a:pt x="90843" y="774788"/>
                </a:lnTo>
                <a:lnTo>
                  <a:pt x="92379" y="774700"/>
                </a:lnTo>
                <a:lnTo>
                  <a:pt x="94259" y="774700"/>
                </a:lnTo>
                <a:lnTo>
                  <a:pt x="93814" y="772591"/>
                </a:lnTo>
                <a:close/>
              </a:path>
              <a:path w="229870" h="2208530">
                <a:moveTo>
                  <a:pt x="188734" y="812380"/>
                </a:moveTo>
                <a:lnTo>
                  <a:pt x="189534" y="815200"/>
                </a:lnTo>
                <a:lnTo>
                  <a:pt x="184835" y="817448"/>
                </a:lnTo>
                <a:lnTo>
                  <a:pt x="187744" y="819023"/>
                </a:lnTo>
                <a:lnTo>
                  <a:pt x="188455" y="817841"/>
                </a:lnTo>
                <a:lnTo>
                  <a:pt x="191642" y="813930"/>
                </a:lnTo>
                <a:lnTo>
                  <a:pt x="188734" y="812380"/>
                </a:lnTo>
                <a:close/>
              </a:path>
              <a:path w="229870" h="2208530">
                <a:moveTo>
                  <a:pt x="63830" y="834491"/>
                </a:moveTo>
                <a:lnTo>
                  <a:pt x="60794" y="834491"/>
                </a:lnTo>
                <a:lnTo>
                  <a:pt x="59689" y="840968"/>
                </a:lnTo>
                <a:lnTo>
                  <a:pt x="63830" y="840016"/>
                </a:lnTo>
                <a:lnTo>
                  <a:pt x="63830" y="834491"/>
                </a:lnTo>
                <a:close/>
              </a:path>
              <a:path w="229870" h="2208530">
                <a:moveTo>
                  <a:pt x="82829" y="848842"/>
                </a:moveTo>
                <a:lnTo>
                  <a:pt x="83731" y="852881"/>
                </a:lnTo>
                <a:lnTo>
                  <a:pt x="81089" y="854748"/>
                </a:lnTo>
                <a:lnTo>
                  <a:pt x="82829" y="856589"/>
                </a:lnTo>
                <a:lnTo>
                  <a:pt x="85839" y="856589"/>
                </a:lnTo>
                <a:lnTo>
                  <a:pt x="85839" y="852881"/>
                </a:lnTo>
                <a:lnTo>
                  <a:pt x="84454" y="850734"/>
                </a:lnTo>
                <a:lnTo>
                  <a:pt x="82829" y="848842"/>
                </a:lnTo>
                <a:close/>
              </a:path>
              <a:path w="229870" h="2208530">
                <a:moveTo>
                  <a:pt x="88811" y="801319"/>
                </a:moveTo>
                <a:lnTo>
                  <a:pt x="87502" y="806526"/>
                </a:lnTo>
                <a:lnTo>
                  <a:pt x="86855" y="814476"/>
                </a:lnTo>
                <a:lnTo>
                  <a:pt x="89827" y="816813"/>
                </a:lnTo>
                <a:lnTo>
                  <a:pt x="90639" y="810514"/>
                </a:lnTo>
                <a:lnTo>
                  <a:pt x="91897" y="804646"/>
                </a:lnTo>
                <a:lnTo>
                  <a:pt x="88811" y="801319"/>
                </a:lnTo>
                <a:close/>
              </a:path>
              <a:path w="229870" h="2208530">
                <a:moveTo>
                  <a:pt x="152819" y="753656"/>
                </a:moveTo>
                <a:lnTo>
                  <a:pt x="154508" y="756691"/>
                </a:lnTo>
                <a:lnTo>
                  <a:pt x="154749" y="760425"/>
                </a:lnTo>
                <a:lnTo>
                  <a:pt x="158343" y="761072"/>
                </a:lnTo>
                <a:lnTo>
                  <a:pt x="157797" y="757161"/>
                </a:lnTo>
                <a:lnTo>
                  <a:pt x="157759" y="753808"/>
                </a:lnTo>
                <a:lnTo>
                  <a:pt x="152819" y="753656"/>
                </a:lnTo>
                <a:close/>
              </a:path>
              <a:path w="229870" h="2208530">
                <a:moveTo>
                  <a:pt x="223723" y="798017"/>
                </a:moveTo>
                <a:lnTo>
                  <a:pt x="221729" y="798017"/>
                </a:lnTo>
                <a:lnTo>
                  <a:pt x="221729" y="801319"/>
                </a:lnTo>
                <a:lnTo>
                  <a:pt x="223723" y="801319"/>
                </a:lnTo>
                <a:lnTo>
                  <a:pt x="223723" y="798017"/>
                </a:lnTo>
                <a:close/>
              </a:path>
              <a:path w="229870" h="2208530">
                <a:moveTo>
                  <a:pt x="126796" y="834491"/>
                </a:moveTo>
                <a:lnTo>
                  <a:pt x="127038" y="836574"/>
                </a:lnTo>
                <a:lnTo>
                  <a:pt x="125691" y="836917"/>
                </a:lnTo>
                <a:lnTo>
                  <a:pt x="125806" y="838911"/>
                </a:lnTo>
                <a:lnTo>
                  <a:pt x="129552" y="839368"/>
                </a:lnTo>
                <a:lnTo>
                  <a:pt x="128854" y="835596"/>
                </a:lnTo>
                <a:lnTo>
                  <a:pt x="126796" y="834491"/>
                </a:lnTo>
                <a:close/>
              </a:path>
              <a:path w="229870" h="2208530">
                <a:moveTo>
                  <a:pt x="222872" y="816279"/>
                </a:moveTo>
                <a:lnTo>
                  <a:pt x="223723" y="820115"/>
                </a:lnTo>
                <a:lnTo>
                  <a:pt x="225437" y="820166"/>
                </a:lnTo>
                <a:lnTo>
                  <a:pt x="226275" y="819264"/>
                </a:lnTo>
                <a:lnTo>
                  <a:pt x="226733" y="817905"/>
                </a:lnTo>
                <a:lnTo>
                  <a:pt x="225259" y="816317"/>
                </a:lnTo>
                <a:lnTo>
                  <a:pt x="222872" y="816279"/>
                </a:lnTo>
                <a:close/>
              </a:path>
              <a:path w="229870" h="2208530">
                <a:moveTo>
                  <a:pt x="22072" y="721080"/>
                </a:moveTo>
                <a:lnTo>
                  <a:pt x="22123" y="727633"/>
                </a:lnTo>
                <a:lnTo>
                  <a:pt x="23863" y="727278"/>
                </a:lnTo>
                <a:lnTo>
                  <a:pt x="24193" y="725779"/>
                </a:lnTo>
                <a:lnTo>
                  <a:pt x="25298" y="725157"/>
                </a:lnTo>
                <a:lnTo>
                  <a:pt x="24879" y="722858"/>
                </a:lnTo>
                <a:lnTo>
                  <a:pt x="22072" y="721080"/>
                </a:lnTo>
                <a:close/>
              </a:path>
              <a:path w="229870" h="2208530">
                <a:moveTo>
                  <a:pt x="146786" y="753808"/>
                </a:moveTo>
                <a:lnTo>
                  <a:pt x="146342" y="755903"/>
                </a:lnTo>
                <a:lnTo>
                  <a:pt x="143969" y="755903"/>
                </a:lnTo>
                <a:lnTo>
                  <a:pt x="144792" y="759320"/>
                </a:lnTo>
                <a:lnTo>
                  <a:pt x="148577" y="761555"/>
                </a:lnTo>
                <a:lnTo>
                  <a:pt x="148705" y="755903"/>
                </a:lnTo>
                <a:lnTo>
                  <a:pt x="146342" y="755903"/>
                </a:lnTo>
                <a:lnTo>
                  <a:pt x="143941" y="755789"/>
                </a:lnTo>
                <a:lnTo>
                  <a:pt x="148708" y="755789"/>
                </a:lnTo>
                <a:lnTo>
                  <a:pt x="148742" y="754303"/>
                </a:lnTo>
                <a:lnTo>
                  <a:pt x="146786" y="753808"/>
                </a:lnTo>
                <a:close/>
              </a:path>
              <a:path w="229870" h="2208530">
                <a:moveTo>
                  <a:pt x="190325" y="720636"/>
                </a:moveTo>
                <a:lnTo>
                  <a:pt x="188833" y="720648"/>
                </a:lnTo>
                <a:lnTo>
                  <a:pt x="188137" y="724382"/>
                </a:lnTo>
                <a:lnTo>
                  <a:pt x="190131" y="726617"/>
                </a:lnTo>
                <a:lnTo>
                  <a:pt x="190325" y="720636"/>
                </a:lnTo>
                <a:close/>
              </a:path>
              <a:path w="229870" h="2208530">
                <a:moveTo>
                  <a:pt x="187744" y="723963"/>
                </a:moveTo>
                <a:lnTo>
                  <a:pt x="188121" y="724382"/>
                </a:lnTo>
                <a:lnTo>
                  <a:pt x="187744" y="723963"/>
                </a:lnTo>
                <a:close/>
              </a:path>
              <a:path w="229870" h="2208530">
                <a:moveTo>
                  <a:pt x="190334" y="720331"/>
                </a:moveTo>
                <a:lnTo>
                  <a:pt x="188734" y="720648"/>
                </a:lnTo>
                <a:lnTo>
                  <a:pt x="190325" y="720636"/>
                </a:lnTo>
                <a:lnTo>
                  <a:pt x="190334" y="720331"/>
                </a:lnTo>
                <a:close/>
              </a:path>
              <a:path w="229870" h="2208530">
                <a:moveTo>
                  <a:pt x="78841" y="739432"/>
                </a:moveTo>
                <a:lnTo>
                  <a:pt x="78841" y="741641"/>
                </a:lnTo>
                <a:lnTo>
                  <a:pt x="81279" y="743356"/>
                </a:lnTo>
                <a:lnTo>
                  <a:pt x="81607" y="739648"/>
                </a:lnTo>
                <a:lnTo>
                  <a:pt x="79692" y="739648"/>
                </a:lnTo>
                <a:lnTo>
                  <a:pt x="78841" y="739432"/>
                </a:lnTo>
                <a:close/>
              </a:path>
              <a:path w="229870" h="2208530">
                <a:moveTo>
                  <a:pt x="81762" y="737895"/>
                </a:moveTo>
                <a:lnTo>
                  <a:pt x="79819" y="738327"/>
                </a:lnTo>
                <a:lnTo>
                  <a:pt x="79692" y="739648"/>
                </a:lnTo>
                <a:lnTo>
                  <a:pt x="81607" y="739648"/>
                </a:lnTo>
                <a:lnTo>
                  <a:pt x="81762" y="737895"/>
                </a:lnTo>
                <a:close/>
              </a:path>
              <a:path w="229870" h="2208530">
                <a:moveTo>
                  <a:pt x="12903" y="486321"/>
                </a:moveTo>
                <a:lnTo>
                  <a:pt x="10299" y="495592"/>
                </a:lnTo>
                <a:lnTo>
                  <a:pt x="13868" y="496265"/>
                </a:lnTo>
                <a:lnTo>
                  <a:pt x="13258" y="493268"/>
                </a:lnTo>
                <a:lnTo>
                  <a:pt x="15138" y="487489"/>
                </a:lnTo>
                <a:lnTo>
                  <a:pt x="12903" y="486321"/>
                </a:lnTo>
                <a:close/>
              </a:path>
              <a:path w="229870" h="2208530">
                <a:moveTo>
                  <a:pt x="122796" y="473049"/>
                </a:moveTo>
                <a:lnTo>
                  <a:pt x="120230" y="473201"/>
                </a:lnTo>
                <a:lnTo>
                  <a:pt x="118935" y="474662"/>
                </a:lnTo>
                <a:lnTo>
                  <a:pt x="118808" y="477494"/>
                </a:lnTo>
                <a:lnTo>
                  <a:pt x="121818" y="477888"/>
                </a:lnTo>
                <a:lnTo>
                  <a:pt x="120472" y="473455"/>
                </a:lnTo>
                <a:lnTo>
                  <a:pt x="122796" y="473049"/>
                </a:lnTo>
                <a:close/>
              </a:path>
              <a:path w="229870" h="2208530">
                <a:moveTo>
                  <a:pt x="4902" y="496265"/>
                </a:moveTo>
                <a:lnTo>
                  <a:pt x="4597" y="498855"/>
                </a:lnTo>
                <a:lnTo>
                  <a:pt x="2768" y="501040"/>
                </a:lnTo>
                <a:lnTo>
                  <a:pt x="5905" y="501789"/>
                </a:lnTo>
                <a:lnTo>
                  <a:pt x="6184" y="499211"/>
                </a:lnTo>
                <a:lnTo>
                  <a:pt x="8013" y="497039"/>
                </a:lnTo>
                <a:lnTo>
                  <a:pt x="4902" y="496265"/>
                </a:lnTo>
                <a:close/>
              </a:path>
              <a:path w="229870" h="2208530">
                <a:moveTo>
                  <a:pt x="174777" y="470852"/>
                </a:moveTo>
                <a:lnTo>
                  <a:pt x="174320" y="474383"/>
                </a:lnTo>
                <a:lnTo>
                  <a:pt x="170941" y="474738"/>
                </a:lnTo>
                <a:lnTo>
                  <a:pt x="170776" y="478574"/>
                </a:lnTo>
                <a:lnTo>
                  <a:pt x="173837" y="478599"/>
                </a:lnTo>
                <a:lnTo>
                  <a:pt x="177609" y="473748"/>
                </a:lnTo>
                <a:lnTo>
                  <a:pt x="174777" y="470852"/>
                </a:lnTo>
                <a:close/>
              </a:path>
              <a:path w="229870" h="2208530">
                <a:moveTo>
                  <a:pt x="165785" y="473049"/>
                </a:moveTo>
                <a:lnTo>
                  <a:pt x="164363" y="474154"/>
                </a:lnTo>
                <a:lnTo>
                  <a:pt x="162153" y="480009"/>
                </a:lnTo>
                <a:lnTo>
                  <a:pt x="164757" y="481888"/>
                </a:lnTo>
                <a:lnTo>
                  <a:pt x="165747" y="480275"/>
                </a:lnTo>
                <a:lnTo>
                  <a:pt x="166750" y="473138"/>
                </a:lnTo>
                <a:lnTo>
                  <a:pt x="165785" y="473049"/>
                </a:lnTo>
                <a:close/>
              </a:path>
              <a:path w="229870" h="2208530">
                <a:moveTo>
                  <a:pt x="121754" y="502767"/>
                </a:moveTo>
                <a:lnTo>
                  <a:pt x="120472" y="510273"/>
                </a:lnTo>
                <a:lnTo>
                  <a:pt x="123812" y="510628"/>
                </a:lnTo>
                <a:lnTo>
                  <a:pt x="125145" y="509219"/>
                </a:lnTo>
                <a:lnTo>
                  <a:pt x="124802" y="505828"/>
                </a:lnTo>
                <a:lnTo>
                  <a:pt x="124802" y="502894"/>
                </a:lnTo>
                <a:lnTo>
                  <a:pt x="121754" y="502767"/>
                </a:lnTo>
                <a:close/>
              </a:path>
              <a:path w="229870" h="2208530">
                <a:moveTo>
                  <a:pt x="50812" y="476364"/>
                </a:moveTo>
                <a:lnTo>
                  <a:pt x="47726" y="478154"/>
                </a:lnTo>
                <a:lnTo>
                  <a:pt x="45084" y="482244"/>
                </a:lnTo>
                <a:lnTo>
                  <a:pt x="50812" y="483006"/>
                </a:lnTo>
                <a:lnTo>
                  <a:pt x="51650" y="482244"/>
                </a:lnTo>
                <a:lnTo>
                  <a:pt x="53060" y="476834"/>
                </a:lnTo>
                <a:lnTo>
                  <a:pt x="50812" y="476364"/>
                </a:lnTo>
                <a:close/>
              </a:path>
              <a:path w="229870" h="2208530">
                <a:moveTo>
                  <a:pt x="62331" y="475729"/>
                </a:moveTo>
                <a:lnTo>
                  <a:pt x="59372" y="476250"/>
                </a:lnTo>
                <a:lnTo>
                  <a:pt x="59855" y="479691"/>
                </a:lnTo>
                <a:lnTo>
                  <a:pt x="61607" y="481736"/>
                </a:lnTo>
                <a:lnTo>
                  <a:pt x="62953" y="479412"/>
                </a:lnTo>
                <a:lnTo>
                  <a:pt x="63830" y="477494"/>
                </a:lnTo>
                <a:lnTo>
                  <a:pt x="62331" y="475729"/>
                </a:lnTo>
                <a:close/>
              </a:path>
              <a:path w="229870" h="2208530">
                <a:moveTo>
                  <a:pt x="68833" y="477494"/>
                </a:moveTo>
                <a:lnTo>
                  <a:pt x="65836" y="477494"/>
                </a:lnTo>
                <a:lnTo>
                  <a:pt x="65836" y="479691"/>
                </a:lnTo>
                <a:lnTo>
                  <a:pt x="66840" y="479691"/>
                </a:lnTo>
                <a:lnTo>
                  <a:pt x="67005" y="480593"/>
                </a:lnTo>
                <a:lnTo>
                  <a:pt x="67830" y="480796"/>
                </a:lnTo>
                <a:lnTo>
                  <a:pt x="67919" y="479374"/>
                </a:lnTo>
                <a:lnTo>
                  <a:pt x="69126" y="479259"/>
                </a:lnTo>
                <a:lnTo>
                  <a:pt x="68833" y="477494"/>
                </a:lnTo>
                <a:close/>
              </a:path>
              <a:path w="229870" h="2208530">
                <a:moveTo>
                  <a:pt x="84086" y="473976"/>
                </a:moveTo>
                <a:lnTo>
                  <a:pt x="81813" y="475272"/>
                </a:lnTo>
                <a:lnTo>
                  <a:pt x="81610" y="477354"/>
                </a:lnTo>
                <a:lnTo>
                  <a:pt x="82956" y="477710"/>
                </a:lnTo>
                <a:lnTo>
                  <a:pt x="82829" y="479691"/>
                </a:lnTo>
                <a:lnTo>
                  <a:pt x="88125" y="480441"/>
                </a:lnTo>
                <a:lnTo>
                  <a:pt x="90078" y="475869"/>
                </a:lnTo>
                <a:lnTo>
                  <a:pt x="84810" y="475869"/>
                </a:lnTo>
                <a:lnTo>
                  <a:pt x="84086" y="473976"/>
                </a:lnTo>
                <a:close/>
              </a:path>
              <a:path w="229870" h="2208530">
                <a:moveTo>
                  <a:pt x="85839" y="471957"/>
                </a:moveTo>
                <a:lnTo>
                  <a:pt x="84810" y="475869"/>
                </a:lnTo>
                <a:lnTo>
                  <a:pt x="90078" y="475869"/>
                </a:lnTo>
                <a:lnTo>
                  <a:pt x="91033" y="473633"/>
                </a:lnTo>
                <a:lnTo>
                  <a:pt x="85839" y="471957"/>
                </a:lnTo>
                <a:close/>
              </a:path>
              <a:path w="229870" h="2208530">
                <a:moveTo>
                  <a:pt x="17233" y="539038"/>
                </a:moveTo>
                <a:lnTo>
                  <a:pt x="17284" y="541667"/>
                </a:lnTo>
                <a:lnTo>
                  <a:pt x="16878" y="543788"/>
                </a:lnTo>
                <a:lnTo>
                  <a:pt x="19507" y="544144"/>
                </a:lnTo>
                <a:lnTo>
                  <a:pt x="19430" y="541477"/>
                </a:lnTo>
                <a:lnTo>
                  <a:pt x="19888" y="539369"/>
                </a:lnTo>
                <a:lnTo>
                  <a:pt x="17233" y="539038"/>
                </a:lnTo>
                <a:close/>
              </a:path>
              <a:path w="229870" h="2208530">
                <a:moveTo>
                  <a:pt x="9182" y="535927"/>
                </a:moveTo>
                <a:lnTo>
                  <a:pt x="8877" y="538276"/>
                </a:lnTo>
                <a:lnTo>
                  <a:pt x="10858" y="538289"/>
                </a:lnTo>
                <a:lnTo>
                  <a:pt x="10172" y="541274"/>
                </a:lnTo>
                <a:lnTo>
                  <a:pt x="12903" y="540486"/>
                </a:lnTo>
                <a:lnTo>
                  <a:pt x="13614" y="538022"/>
                </a:lnTo>
                <a:lnTo>
                  <a:pt x="9182" y="535927"/>
                </a:lnTo>
                <a:close/>
              </a:path>
              <a:path w="229870" h="2208530">
                <a:moveTo>
                  <a:pt x="202298" y="461137"/>
                </a:moveTo>
                <a:lnTo>
                  <a:pt x="201371" y="463042"/>
                </a:lnTo>
                <a:lnTo>
                  <a:pt x="200736" y="465327"/>
                </a:lnTo>
                <a:lnTo>
                  <a:pt x="202425" y="467194"/>
                </a:lnTo>
                <a:lnTo>
                  <a:pt x="206603" y="466204"/>
                </a:lnTo>
                <a:lnTo>
                  <a:pt x="205752" y="462000"/>
                </a:lnTo>
                <a:lnTo>
                  <a:pt x="202298" y="461137"/>
                </a:lnTo>
                <a:close/>
              </a:path>
              <a:path w="229870" h="2208530">
                <a:moveTo>
                  <a:pt x="192735" y="439902"/>
                </a:moveTo>
                <a:lnTo>
                  <a:pt x="192824" y="444588"/>
                </a:lnTo>
                <a:lnTo>
                  <a:pt x="195097" y="446862"/>
                </a:lnTo>
                <a:lnTo>
                  <a:pt x="199732" y="446532"/>
                </a:lnTo>
                <a:lnTo>
                  <a:pt x="201815" y="443877"/>
                </a:lnTo>
                <a:lnTo>
                  <a:pt x="201635" y="440143"/>
                </a:lnTo>
                <a:lnTo>
                  <a:pt x="196316" y="440143"/>
                </a:lnTo>
                <a:lnTo>
                  <a:pt x="192735" y="439902"/>
                </a:lnTo>
                <a:close/>
              </a:path>
              <a:path w="229870" h="2208530">
                <a:moveTo>
                  <a:pt x="199732" y="436587"/>
                </a:moveTo>
                <a:lnTo>
                  <a:pt x="198754" y="439153"/>
                </a:lnTo>
                <a:lnTo>
                  <a:pt x="196316" y="440143"/>
                </a:lnTo>
                <a:lnTo>
                  <a:pt x="201635" y="440143"/>
                </a:lnTo>
                <a:lnTo>
                  <a:pt x="201603" y="439902"/>
                </a:lnTo>
                <a:lnTo>
                  <a:pt x="199732" y="436587"/>
                </a:lnTo>
                <a:close/>
              </a:path>
              <a:path w="229870" h="2208530">
                <a:moveTo>
                  <a:pt x="94780" y="432193"/>
                </a:moveTo>
                <a:lnTo>
                  <a:pt x="94780" y="439877"/>
                </a:lnTo>
                <a:lnTo>
                  <a:pt x="98818" y="438810"/>
                </a:lnTo>
                <a:lnTo>
                  <a:pt x="98818" y="433260"/>
                </a:lnTo>
                <a:lnTo>
                  <a:pt x="94780" y="432193"/>
                </a:lnTo>
                <a:close/>
              </a:path>
              <a:path w="229870" h="2208530">
                <a:moveTo>
                  <a:pt x="10769" y="451891"/>
                </a:moveTo>
                <a:lnTo>
                  <a:pt x="10337" y="463994"/>
                </a:lnTo>
                <a:lnTo>
                  <a:pt x="12903" y="464223"/>
                </a:lnTo>
                <a:lnTo>
                  <a:pt x="13131" y="457962"/>
                </a:lnTo>
                <a:lnTo>
                  <a:pt x="13860" y="457962"/>
                </a:lnTo>
                <a:lnTo>
                  <a:pt x="15849" y="453161"/>
                </a:lnTo>
                <a:lnTo>
                  <a:pt x="10769" y="451891"/>
                </a:lnTo>
                <a:close/>
              </a:path>
              <a:path w="229870" h="2208530">
                <a:moveTo>
                  <a:pt x="13860" y="457962"/>
                </a:moveTo>
                <a:lnTo>
                  <a:pt x="13131" y="457962"/>
                </a:lnTo>
                <a:lnTo>
                  <a:pt x="13792" y="458127"/>
                </a:lnTo>
                <a:lnTo>
                  <a:pt x="13860" y="457962"/>
                </a:lnTo>
                <a:close/>
              </a:path>
              <a:path w="229870" h="2208530">
                <a:moveTo>
                  <a:pt x="17856" y="449859"/>
                </a:moveTo>
                <a:lnTo>
                  <a:pt x="15087" y="455536"/>
                </a:lnTo>
                <a:lnTo>
                  <a:pt x="22605" y="452577"/>
                </a:lnTo>
                <a:lnTo>
                  <a:pt x="17856" y="449859"/>
                </a:lnTo>
                <a:close/>
              </a:path>
              <a:path w="229870" h="2208530">
                <a:moveTo>
                  <a:pt x="2247" y="463892"/>
                </a:moveTo>
                <a:lnTo>
                  <a:pt x="2200" y="467093"/>
                </a:lnTo>
                <a:lnTo>
                  <a:pt x="1866" y="468642"/>
                </a:lnTo>
                <a:lnTo>
                  <a:pt x="4508" y="468972"/>
                </a:lnTo>
                <a:lnTo>
                  <a:pt x="5168" y="467093"/>
                </a:lnTo>
                <a:lnTo>
                  <a:pt x="4902" y="464223"/>
                </a:lnTo>
                <a:lnTo>
                  <a:pt x="2247" y="463892"/>
                </a:lnTo>
                <a:close/>
              </a:path>
              <a:path w="229870" h="2208530">
                <a:moveTo>
                  <a:pt x="185737" y="460895"/>
                </a:moveTo>
                <a:lnTo>
                  <a:pt x="183222" y="461022"/>
                </a:lnTo>
                <a:lnTo>
                  <a:pt x="181889" y="462508"/>
                </a:lnTo>
                <a:lnTo>
                  <a:pt x="181749" y="465327"/>
                </a:lnTo>
                <a:lnTo>
                  <a:pt x="184886" y="465836"/>
                </a:lnTo>
                <a:lnTo>
                  <a:pt x="186220" y="464362"/>
                </a:lnTo>
                <a:lnTo>
                  <a:pt x="185737" y="460895"/>
                </a:lnTo>
                <a:close/>
              </a:path>
              <a:path w="229870" h="2208530">
                <a:moveTo>
                  <a:pt x="123571" y="440651"/>
                </a:moveTo>
                <a:lnTo>
                  <a:pt x="121792" y="441020"/>
                </a:lnTo>
                <a:lnTo>
                  <a:pt x="121500" y="442493"/>
                </a:lnTo>
                <a:lnTo>
                  <a:pt x="120357" y="443115"/>
                </a:lnTo>
                <a:lnTo>
                  <a:pt x="120815" y="445439"/>
                </a:lnTo>
                <a:lnTo>
                  <a:pt x="123571" y="447192"/>
                </a:lnTo>
                <a:lnTo>
                  <a:pt x="123571" y="440651"/>
                </a:lnTo>
                <a:close/>
              </a:path>
              <a:path w="229870" h="2208530">
                <a:moveTo>
                  <a:pt x="58839" y="649897"/>
                </a:moveTo>
                <a:lnTo>
                  <a:pt x="56108" y="650913"/>
                </a:lnTo>
                <a:lnTo>
                  <a:pt x="54648" y="653389"/>
                </a:lnTo>
                <a:lnTo>
                  <a:pt x="53835" y="656526"/>
                </a:lnTo>
                <a:lnTo>
                  <a:pt x="56845" y="659282"/>
                </a:lnTo>
                <a:lnTo>
                  <a:pt x="58267" y="653249"/>
                </a:lnTo>
                <a:lnTo>
                  <a:pt x="58839" y="649897"/>
                </a:lnTo>
                <a:close/>
              </a:path>
              <a:path w="229870" h="2208530">
                <a:moveTo>
                  <a:pt x="89827" y="612317"/>
                </a:moveTo>
                <a:lnTo>
                  <a:pt x="89649" y="616242"/>
                </a:lnTo>
                <a:lnTo>
                  <a:pt x="84658" y="617169"/>
                </a:lnTo>
                <a:lnTo>
                  <a:pt x="88811" y="620064"/>
                </a:lnTo>
                <a:lnTo>
                  <a:pt x="89903" y="618959"/>
                </a:lnTo>
                <a:lnTo>
                  <a:pt x="92582" y="614032"/>
                </a:lnTo>
                <a:lnTo>
                  <a:pt x="89827" y="612317"/>
                </a:lnTo>
                <a:close/>
              </a:path>
              <a:path w="229870" h="2208530">
                <a:moveTo>
                  <a:pt x="33883" y="655434"/>
                </a:moveTo>
                <a:lnTo>
                  <a:pt x="33578" y="656120"/>
                </a:lnTo>
                <a:lnTo>
                  <a:pt x="31394" y="659676"/>
                </a:lnTo>
                <a:lnTo>
                  <a:pt x="33883" y="659853"/>
                </a:lnTo>
                <a:lnTo>
                  <a:pt x="34162" y="659168"/>
                </a:lnTo>
                <a:lnTo>
                  <a:pt x="36347" y="655599"/>
                </a:lnTo>
                <a:lnTo>
                  <a:pt x="33883" y="655434"/>
                </a:lnTo>
                <a:close/>
              </a:path>
              <a:path w="229870" h="2208530">
                <a:moveTo>
                  <a:pt x="94818" y="153619"/>
                </a:moveTo>
                <a:lnTo>
                  <a:pt x="92824" y="153619"/>
                </a:lnTo>
                <a:lnTo>
                  <a:pt x="92824" y="156946"/>
                </a:lnTo>
                <a:lnTo>
                  <a:pt x="94818" y="156946"/>
                </a:lnTo>
                <a:lnTo>
                  <a:pt x="94818" y="153619"/>
                </a:lnTo>
                <a:close/>
              </a:path>
              <a:path w="229870" h="2208530">
                <a:moveTo>
                  <a:pt x="3378" y="201828"/>
                </a:moveTo>
                <a:lnTo>
                  <a:pt x="901" y="202260"/>
                </a:lnTo>
                <a:lnTo>
                  <a:pt x="850" y="204101"/>
                </a:lnTo>
                <a:lnTo>
                  <a:pt x="0" y="205753"/>
                </a:lnTo>
                <a:lnTo>
                  <a:pt x="0" y="210152"/>
                </a:lnTo>
                <a:lnTo>
                  <a:pt x="1866" y="210007"/>
                </a:lnTo>
                <a:lnTo>
                  <a:pt x="3809" y="209169"/>
                </a:lnTo>
                <a:lnTo>
                  <a:pt x="3378" y="201828"/>
                </a:lnTo>
                <a:close/>
              </a:path>
              <a:path w="229870" h="2208530">
                <a:moveTo>
                  <a:pt x="140119" y="223177"/>
                </a:moveTo>
                <a:lnTo>
                  <a:pt x="138772" y="226568"/>
                </a:lnTo>
                <a:lnTo>
                  <a:pt x="140449" y="226593"/>
                </a:lnTo>
                <a:lnTo>
                  <a:pt x="139344" y="229641"/>
                </a:lnTo>
                <a:lnTo>
                  <a:pt x="140779" y="229895"/>
                </a:lnTo>
                <a:lnTo>
                  <a:pt x="143370" y="228498"/>
                </a:lnTo>
                <a:lnTo>
                  <a:pt x="140119" y="223177"/>
                </a:lnTo>
                <a:close/>
              </a:path>
              <a:path w="229870" h="2208530">
                <a:moveTo>
                  <a:pt x="170776" y="250888"/>
                </a:moveTo>
                <a:lnTo>
                  <a:pt x="166281" y="254393"/>
                </a:lnTo>
                <a:lnTo>
                  <a:pt x="164109" y="260489"/>
                </a:lnTo>
                <a:lnTo>
                  <a:pt x="161747" y="266369"/>
                </a:lnTo>
                <a:lnTo>
                  <a:pt x="166052" y="270014"/>
                </a:lnTo>
                <a:lnTo>
                  <a:pt x="168084" y="263575"/>
                </a:lnTo>
                <a:lnTo>
                  <a:pt x="167779" y="258635"/>
                </a:lnTo>
                <a:lnTo>
                  <a:pt x="168668" y="256298"/>
                </a:lnTo>
                <a:lnTo>
                  <a:pt x="172004" y="256298"/>
                </a:lnTo>
                <a:lnTo>
                  <a:pt x="171767" y="253111"/>
                </a:lnTo>
                <a:lnTo>
                  <a:pt x="170992" y="252869"/>
                </a:lnTo>
                <a:lnTo>
                  <a:pt x="170611" y="252183"/>
                </a:lnTo>
                <a:lnTo>
                  <a:pt x="170776" y="250888"/>
                </a:lnTo>
                <a:close/>
              </a:path>
              <a:path w="229870" h="2208530">
                <a:moveTo>
                  <a:pt x="172004" y="256298"/>
                </a:moveTo>
                <a:lnTo>
                  <a:pt x="168668" y="256298"/>
                </a:lnTo>
                <a:lnTo>
                  <a:pt x="172034" y="256705"/>
                </a:lnTo>
                <a:lnTo>
                  <a:pt x="172004" y="256298"/>
                </a:lnTo>
                <a:close/>
              </a:path>
              <a:path w="229870" h="2208530">
                <a:moveTo>
                  <a:pt x="144792" y="22098"/>
                </a:moveTo>
                <a:lnTo>
                  <a:pt x="144792" y="26530"/>
                </a:lnTo>
                <a:lnTo>
                  <a:pt x="151599" y="28473"/>
                </a:lnTo>
                <a:lnTo>
                  <a:pt x="153944" y="23469"/>
                </a:lnTo>
                <a:lnTo>
                  <a:pt x="149034" y="23469"/>
                </a:lnTo>
                <a:lnTo>
                  <a:pt x="144792" y="22098"/>
                </a:lnTo>
                <a:close/>
              </a:path>
              <a:path w="229870" h="2208530">
                <a:moveTo>
                  <a:pt x="153771" y="17678"/>
                </a:moveTo>
                <a:lnTo>
                  <a:pt x="152590" y="22402"/>
                </a:lnTo>
                <a:lnTo>
                  <a:pt x="149034" y="23469"/>
                </a:lnTo>
                <a:lnTo>
                  <a:pt x="153944" y="23469"/>
                </a:lnTo>
                <a:lnTo>
                  <a:pt x="155092" y="21018"/>
                </a:lnTo>
                <a:lnTo>
                  <a:pt x="153771" y="17678"/>
                </a:lnTo>
                <a:close/>
              </a:path>
              <a:path w="229870" h="2208530">
                <a:moveTo>
                  <a:pt x="68833" y="142582"/>
                </a:moveTo>
                <a:lnTo>
                  <a:pt x="68833" y="149212"/>
                </a:lnTo>
                <a:lnTo>
                  <a:pt x="71475" y="149542"/>
                </a:lnTo>
                <a:lnTo>
                  <a:pt x="72135" y="147688"/>
                </a:lnTo>
                <a:lnTo>
                  <a:pt x="71889" y="145122"/>
                </a:lnTo>
                <a:lnTo>
                  <a:pt x="69862" y="145122"/>
                </a:lnTo>
                <a:lnTo>
                  <a:pt x="69862" y="143294"/>
                </a:lnTo>
                <a:lnTo>
                  <a:pt x="68833" y="142582"/>
                </a:lnTo>
                <a:close/>
              </a:path>
              <a:path w="229870" h="2208530">
                <a:moveTo>
                  <a:pt x="71856" y="144779"/>
                </a:moveTo>
                <a:lnTo>
                  <a:pt x="69862" y="145122"/>
                </a:lnTo>
                <a:lnTo>
                  <a:pt x="71889" y="145122"/>
                </a:lnTo>
                <a:lnTo>
                  <a:pt x="71856" y="144779"/>
                </a:lnTo>
                <a:close/>
              </a:path>
              <a:path w="229870" h="2208530">
                <a:moveTo>
                  <a:pt x="41846" y="673125"/>
                </a:moveTo>
                <a:lnTo>
                  <a:pt x="38798" y="676236"/>
                </a:lnTo>
                <a:lnTo>
                  <a:pt x="43548" y="681456"/>
                </a:lnTo>
                <a:lnTo>
                  <a:pt x="40868" y="684174"/>
                </a:lnTo>
                <a:lnTo>
                  <a:pt x="43954" y="683742"/>
                </a:lnTo>
                <a:lnTo>
                  <a:pt x="45377" y="674065"/>
                </a:lnTo>
                <a:lnTo>
                  <a:pt x="41846" y="673125"/>
                </a:lnTo>
                <a:close/>
              </a:path>
              <a:path w="229870" h="2208530">
                <a:moveTo>
                  <a:pt x="164757" y="668693"/>
                </a:moveTo>
                <a:lnTo>
                  <a:pt x="157721" y="671322"/>
                </a:lnTo>
                <a:lnTo>
                  <a:pt x="160934" y="674865"/>
                </a:lnTo>
                <a:lnTo>
                  <a:pt x="164757" y="668693"/>
                </a:lnTo>
                <a:close/>
              </a:path>
              <a:path w="229870" h="2208530">
                <a:moveTo>
                  <a:pt x="180746" y="1068806"/>
                </a:moveTo>
                <a:lnTo>
                  <a:pt x="177977" y="1075423"/>
                </a:lnTo>
                <a:lnTo>
                  <a:pt x="186893" y="1076083"/>
                </a:lnTo>
                <a:lnTo>
                  <a:pt x="187744" y="1082065"/>
                </a:lnTo>
                <a:lnTo>
                  <a:pt x="188455" y="1074254"/>
                </a:lnTo>
                <a:lnTo>
                  <a:pt x="186766" y="1069162"/>
                </a:lnTo>
                <a:lnTo>
                  <a:pt x="180746" y="1068806"/>
                </a:lnTo>
                <a:close/>
              </a:path>
              <a:path w="229870" h="2208530">
                <a:moveTo>
                  <a:pt x="211721" y="1078738"/>
                </a:moveTo>
                <a:lnTo>
                  <a:pt x="211429" y="1080058"/>
                </a:lnTo>
                <a:lnTo>
                  <a:pt x="207695" y="1082916"/>
                </a:lnTo>
                <a:lnTo>
                  <a:pt x="210756" y="1084275"/>
                </a:lnTo>
                <a:lnTo>
                  <a:pt x="211035" y="1082967"/>
                </a:lnTo>
                <a:lnTo>
                  <a:pt x="214769" y="1080096"/>
                </a:lnTo>
                <a:lnTo>
                  <a:pt x="211721" y="1078738"/>
                </a:lnTo>
                <a:close/>
              </a:path>
              <a:path w="229870" h="2208530">
                <a:moveTo>
                  <a:pt x="210756" y="1061059"/>
                </a:moveTo>
                <a:lnTo>
                  <a:pt x="206565" y="1061110"/>
                </a:lnTo>
                <a:lnTo>
                  <a:pt x="206235" y="1065377"/>
                </a:lnTo>
                <a:lnTo>
                  <a:pt x="207733" y="1068806"/>
                </a:lnTo>
                <a:lnTo>
                  <a:pt x="212737" y="1068806"/>
                </a:lnTo>
                <a:lnTo>
                  <a:pt x="213321" y="1064831"/>
                </a:lnTo>
                <a:lnTo>
                  <a:pt x="211581" y="1063459"/>
                </a:lnTo>
                <a:lnTo>
                  <a:pt x="210756" y="1061059"/>
                </a:lnTo>
                <a:close/>
              </a:path>
              <a:path w="229870" h="2208530">
                <a:moveTo>
                  <a:pt x="210756" y="1052233"/>
                </a:moveTo>
                <a:lnTo>
                  <a:pt x="210057" y="1057376"/>
                </a:lnTo>
                <a:lnTo>
                  <a:pt x="212280" y="1059332"/>
                </a:lnTo>
                <a:lnTo>
                  <a:pt x="212737" y="1063269"/>
                </a:lnTo>
                <a:lnTo>
                  <a:pt x="218274" y="1062126"/>
                </a:lnTo>
                <a:lnTo>
                  <a:pt x="214007" y="1053388"/>
                </a:lnTo>
                <a:lnTo>
                  <a:pt x="210756" y="1052233"/>
                </a:lnTo>
                <a:close/>
              </a:path>
              <a:path w="229870" h="2208530">
                <a:moveTo>
                  <a:pt x="224726" y="1056652"/>
                </a:moveTo>
                <a:lnTo>
                  <a:pt x="224459" y="1059167"/>
                </a:lnTo>
                <a:lnTo>
                  <a:pt x="224980" y="1060805"/>
                </a:lnTo>
                <a:lnTo>
                  <a:pt x="226733" y="1061059"/>
                </a:lnTo>
                <a:lnTo>
                  <a:pt x="227012" y="1058545"/>
                </a:lnTo>
                <a:lnTo>
                  <a:pt x="226479" y="1056906"/>
                </a:lnTo>
                <a:lnTo>
                  <a:pt x="224726" y="1056652"/>
                </a:lnTo>
                <a:close/>
              </a:path>
              <a:path w="229870" h="2208530">
                <a:moveTo>
                  <a:pt x="196761" y="258635"/>
                </a:moveTo>
                <a:lnTo>
                  <a:pt x="193713" y="262356"/>
                </a:lnTo>
                <a:lnTo>
                  <a:pt x="200431" y="261988"/>
                </a:lnTo>
                <a:lnTo>
                  <a:pt x="196761" y="258635"/>
                </a:lnTo>
                <a:close/>
              </a:path>
              <a:path w="229870" h="2208530">
                <a:moveTo>
                  <a:pt x="160210" y="487883"/>
                </a:moveTo>
                <a:lnTo>
                  <a:pt x="160731" y="491807"/>
                </a:lnTo>
                <a:lnTo>
                  <a:pt x="160781" y="495173"/>
                </a:lnTo>
                <a:lnTo>
                  <a:pt x="163880" y="495274"/>
                </a:lnTo>
                <a:lnTo>
                  <a:pt x="163791" y="488530"/>
                </a:lnTo>
                <a:lnTo>
                  <a:pt x="160210" y="487883"/>
                </a:lnTo>
                <a:close/>
              </a:path>
              <a:path w="229870" h="2208530">
                <a:moveTo>
                  <a:pt x="3860" y="580263"/>
                </a:moveTo>
                <a:lnTo>
                  <a:pt x="0" y="582845"/>
                </a:lnTo>
                <a:lnTo>
                  <a:pt x="0" y="586526"/>
                </a:lnTo>
                <a:lnTo>
                  <a:pt x="2882" y="586917"/>
                </a:lnTo>
                <a:lnTo>
                  <a:pt x="4038" y="585597"/>
                </a:lnTo>
                <a:lnTo>
                  <a:pt x="4028" y="582845"/>
                </a:lnTo>
                <a:lnTo>
                  <a:pt x="3860" y="580263"/>
                </a:lnTo>
                <a:close/>
              </a:path>
              <a:path w="229870" h="2208530">
                <a:moveTo>
                  <a:pt x="24778" y="486028"/>
                </a:moveTo>
                <a:lnTo>
                  <a:pt x="23545" y="486028"/>
                </a:lnTo>
                <a:lnTo>
                  <a:pt x="25653" y="492391"/>
                </a:lnTo>
                <a:lnTo>
                  <a:pt x="26885" y="494055"/>
                </a:lnTo>
                <a:lnTo>
                  <a:pt x="29324" y="492150"/>
                </a:lnTo>
                <a:lnTo>
                  <a:pt x="24778" y="486028"/>
                </a:lnTo>
                <a:close/>
              </a:path>
              <a:path w="229870" h="2208530">
                <a:moveTo>
                  <a:pt x="27203" y="478027"/>
                </a:moveTo>
                <a:lnTo>
                  <a:pt x="25857" y="478574"/>
                </a:lnTo>
                <a:lnTo>
                  <a:pt x="23266" y="479678"/>
                </a:lnTo>
                <a:lnTo>
                  <a:pt x="20040" y="485267"/>
                </a:lnTo>
                <a:lnTo>
                  <a:pt x="21869" y="488530"/>
                </a:lnTo>
                <a:lnTo>
                  <a:pt x="23545" y="486028"/>
                </a:lnTo>
                <a:lnTo>
                  <a:pt x="24778" y="486028"/>
                </a:lnTo>
                <a:lnTo>
                  <a:pt x="24193" y="485241"/>
                </a:lnTo>
                <a:lnTo>
                  <a:pt x="28867" y="484111"/>
                </a:lnTo>
                <a:lnTo>
                  <a:pt x="32243" y="484111"/>
                </a:lnTo>
                <a:lnTo>
                  <a:pt x="32278" y="483895"/>
                </a:lnTo>
                <a:lnTo>
                  <a:pt x="30645" y="483895"/>
                </a:lnTo>
                <a:lnTo>
                  <a:pt x="27203" y="478027"/>
                </a:lnTo>
                <a:close/>
              </a:path>
              <a:path w="229870" h="2208530">
                <a:moveTo>
                  <a:pt x="32243" y="484111"/>
                </a:moveTo>
                <a:lnTo>
                  <a:pt x="28867" y="484111"/>
                </a:lnTo>
                <a:lnTo>
                  <a:pt x="29273" y="485495"/>
                </a:lnTo>
                <a:lnTo>
                  <a:pt x="30187" y="486371"/>
                </a:lnTo>
                <a:lnTo>
                  <a:pt x="31889" y="486321"/>
                </a:lnTo>
                <a:lnTo>
                  <a:pt x="32243" y="484111"/>
                </a:lnTo>
                <a:close/>
              </a:path>
              <a:path w="229870" h="2208530">
                <a:moveTo>
                  <a:pt x="42802" y="477088"/>
                </a:moveTo>
                <a:lnTo>
                  <a:pt x="29565" y="477088"/>
                </a:lnTo>
                <a:lnTo>
                  <a:pt x="29844" y="478574"/>
                </a:lnTo>
                <a:lnTo>
                  <a:pt x="30645" y="483895"/>
                </a:lnTo>
                <a:lnTo>
                  <a:pt x="32278" y="483895"/>
                </a:lnTo>
                <a:lnTo>
                  <a:pt x="32575" y="482041"/>
                </a:lnTo>
                <a:lnTo>
                  <a:pt x="36029" y="477659"/>
                </a:lnTo>
                <a:lnTo>
                  <a:pt x="42765" y="477659"/>
                </a:lnTo>
                <a:lnTo>
                  <a:pt x="42802" y="477088"/>
                </a:lnTo>
                <a:close/>
              </a:path>
              <a:path w="229870" h="2208530">
                <a:moveTo>
                  <a:pt x="42765" y="477659"/>
                </a:moveTo>
                <a:lnTo>
                  <a:pt x="36029" y="477659"/>
                </a:lnTo>
                <a:lnTo>
                  <a:pt x="38874" y="481888"/>
                </a:lnTo>
                <a:lnTo>
                  <a:pt x="38087" y="47774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42759" y="477748"/>
                </a:moveTo>
                <a:lnTo>
                  <a:pt x="38087" y="477748"/>
                </a:lnTo>
                <a:lnTo>
                  <a:pt x="42646" y="47948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29844" y="468642"/>
                </a:moveTo>
                <a:lnTo>
                  <a:pt x="26631" y="469480"/>
                </a:lnTo>
                <a:lnTo>
                  <a:pt x="25684" y="472224"/>
                </a:lnTo>
                <a:lnTo>
                  <a:pt x="25592" y="473633"/>
                </a:lnTo>
                <a:lnTo>
                  <a:pt x="25857" y="477494"/>
                </a:lnTo>
                <a:lnTo>
                  <a:pt x="27355" y="477659"/>
                </a:lnTo>
                <a:lnTo>
                  <a:pt x="29565" y="477088"/>
                </a:lnTo>
                <a:lnTo>
                  <a:pt x="42802" y="477088"/>
                </a:lnTo>
                <a:lnTo>
                  <a:pt x="42849" y="476364"/>
                </a:lnTo>
                <a:lnTo>
                  <a:pt x="30860" y="476364"/>
                </a:lnTo>
                <a:lnTo>
                  <a:pt x="30543" y="473773"/>
                </a:lnTo>
                <a:lnTo>
                  <a:pt x="29273" y="472224"/>
                </a:lnTo>
                <a:lnTo>
                  <a:pt x="29844" y="468642"/>
                </a:lnTo>
                <a:close/>
              </a:path>
              <a:path w="229870" h="2208530">
                <a:moveTo>
                  <a:pt x="38874" y="470852"/>
                </a:moveTo>
                <a:lnTo>
                  <a:pt x="37045" y="473633"/>
                </a:lnTo>
                <a:lnTo>
                  <a:pt x="34975" y="476123"/>
                </a:lnTo>
                <a:lnTo>
                  <a:pt x="30860" y="476364"/>
                </a:lnTo>
                <a:lnTo>
                  <a:pt x="42849" y="476364"/>
                </a:lnTo>
                <a:lnTo>
                  <a:pt x="41160" y="474967"/>
                </a:lnTo>
                <a:lnTo>
                  <a:pt x="41592" y="471119"/>
                </a:lnTo>
                <a:lnTo>
                  <a:pt x="38874" y="470852"/>
                </a:lnTo>
                <a:close/>
              </a:path>
              <a:path w="229870" h="2208530">
                <a:moveTo>
                  <a:pt x="76441" y="476046"/>
                </a:moveTo>
                <a:lnTo>
                  <a:pt x="73837" y="476364"/>
                </a:lnTo>
                <a:lnTo>
                  <a:pt x="71158" y="478955"/>
                </a:lnTo>
                <a:lnTo>
                  <a:pt x="70777" y="484073"/>
                </a:lnTo>
                <a:lnTo>
                  <a:pt x="69811" y="488530"/>
                </a:lnTo>
                <a:lnTo>
                  <a:pt x="73075" y="493674"/>
                </a:lnTo>
                <a:lnTo>
                  <a:pt x="74371" y="494157"/>
                </a:lnTo>
                <a:lnTo>
                  <a:pt x="75831" y="500697"/>
                </a:lnTo>
                <a:lnTo>
                  <a:pt x="78435" y="495757"/>
                </a:lnTo>
                <a:lnTo>
                  <a:pt x="78562" y="488416"/>
                </a:lnTo>
                <a:lnTo>
                  <a:pt x="73837" y="486321"/>
                </a:lnTo>
                <a:lnTo>
                  <a:pt x="77368" y="486321"/>
                </a:lnTo>
                <a:lnTo>
                  <a:pt x="76441" y="476046"/>
                </a:lnTo>
                <a:close/>
              </a:path>
              <a:path w="229870" h="2208530">
                <a:moveTo>
                  <a:pt x="77368" y="486321"/>
                </a:moveTo>
                <a:lnTo>
                  <a:pt x="73837" y="486321"/>
                </a:lnTo>
                <a:lnTo>
                  <a:pt x="77419" y="486879"/>
                </a:lnTo>
                <a:lnTo>
                  <a:pt x="77368" y="486321"/>
                </a:lnTo>
                <a:close/>
              </a:path>
              <a:path w="229870" h="2208530">
                <a:moveTo>
                  <a:pt x="97828" y="497357"/>
                </a:moveTo>
                <a:lnTo>
                  <a:pt x="97828" y="499579"/>
                </a:lnTo>
                <a:lnTo>
                  <a:pt x="100266" y="501294"/>
                </a:lnTo>
                <a:lnTo>
                  <a:pt x="100602" y="497586"/>
                </a:lnTo>
                <a:lnTo>
                  <a:pt x="98666" y="497586"/>
                </a:lnTo>
                <a:lnTo>
                  <a:pt x="97828" y="497357"/>
                </a:lnTo>
                <a:close/>
              </a:path>
              <a:path w="229870" h="2208530">
                <a:moveTo>
                  <a:pt x="100761" y="495833"/>
                </a:moveTo>
                <a:lnTo>
                  <a:pt x="98818" y="496265"/>
                </a:lnTo>
                <a:lnTo>
                  <a:pt x="98666" y="497586"/>
                </a:lnTo>
                <a:lnTo>
                  <a:pt x="100602" y="497586"/>
                </a:lnTo>
                <a:lnTo>
                  <a:pt x="100761" y="495833"/>
                </a:lnTo>
                <a:close/>
              </a:path>
              <a:path w="229870" h="2208530">
                <a:moveTo>
                  <a:pt x="147764" y="491845"/>
                </a:moveTo>
                <a:lnTo>
                  <a:pt x="146469" y="493318"/>
                </a:lnTo>
                <a:lnTo>
                  <a:pt x="146469" y="495960"/>
                </a:lnTo>
                <a:lnTo>
                  <a:pt x="148793" y="496265"/>
                </a:lnTo>
                <a:lnTo>
                  <a:pt x="148907" y="493496"/>
                </a:lnTo>
                <a:lnTo>
                  <a:pt x="150698" y="492810"/>
                </a:lnTo>
                <a:lnTo>
                  <a:pt x="147764" y="491845"/>
                </a:lnTo>
                <a:close/>
              </a:path>
              <a:path w="229870" h="2208530">
                <a:moveTo>
                  <a:pt x="6870" y="534949"/>
                </a:moveTo>
                <a:lnTo>
                  <a:pt x="2189" y="538519"/>
                </a:lnTo>
                <a:lnTo>
                  <a:pt x="5943" y="541870"/>
                </a:lnTo>
                <a:lnTo>
                  <a:pt x="6870" y="534949"/>
                </a:lnTo>
                <a:close/>
              </a:path>
              <a:path w="229870" h="2208530">
                <a:moveTo>
                  <a:pt x="1313" y="537737"/>
                </a:moveTo>
                <a:lnTo>
                  <a:pt x="774" y="539597"/>
                </a:lnTo>
                <a:lnTo>
                  <a:pt x="2189" y="538519"/>
                </a:lnTo>
                <a:lnTo>
                  <a:pt x="1313" y="537737"/>
                </a:lnTo>
                <a:close/>
              </a:path>
              <a:path w="229870" h="2208530">
                <a:moveTo>
                  <a:pt x="3746" y="529336"/>
                </a:moveTo>
                <a:lnTo>
                  <a:pt x="0" y="529404"/>
                </a:lnTo>
                <a:lnTo>
                  <a:pt x="0" y="536564"/>
                </a:lnTo>
                <a:lnTo>
                  <a:pt x="1313" y="537737"/>
                </a:lnTo>
                <a:lnTo>
                  <a:pt x="3746" y="529336"/>
                </a:lnTo>
                <a:close/>
              </a:path>
              <a:path w="229870" h="2208530">
                <a:moveTo>
                  <a:pt x="108813" y="531634"/>
                </a:moveTo>
                <a:lnTo>
                  <a:pt x="108813" y="532752"/>
                </a:lnTo>
                <a:lnTo>
                  <a:pt x="108000" y="532942"/>
                </a:lnTo>
                <a:lnTo>
                  <a:pt x="107797" y="533844"/>
                </a:lnTo>
                <a:lnTo>
                  <a:pt x="109423" y="536867"/>
                </a:lnTo>
                <a:lnTo>
                  <a:pt x="111175" y="532231"/>
                </a:lnTo>
                <a:lnTo>
                  <a:pt x="108813" y="531634"/>
                </a:lnTo>
                <a:close/>
              </a:path>
              <a:path w="229870" h="2208530">
                <a:moveTo>
                  <a:pt x="199732" y="330466"/>
                </a:moveTo>
                <a:lnTo>
                  <a:pt x="195211" y="330644"/>
                </a:lnTo>
                <a:lnTo>
                  <a:pt x="194856" y="337324"/>
                </a:lnTo>
                <a:lnTo>
                  <a:pt x="199732" y="337108"/>
                </a:lnTo>
                <a:lnTo>
                  <a:pt x="199732" y="330466"/>
                </a:lnTo>
                <a:close/>
              </a:path>
              <a:path w="229870" h="2208530">
                <a:moveTo>
                  <a:pt x="93814" y="326059"/>
                </a:moveTo>
                <a:lnTo>
                  <a:pt x="90512" y="328688"/>
                </a:lnTo>
                <a:lnTo>
                  <a:pt x="84848" y="339407"/>
                </a:lnTo>
                <a:lnTo>
                  <a:pt x="92824" y="341541"/>
                </a:lnTo>
                <a:lnTo>
                  <a:pt x="94970" y="337858"/>
                </a:lnTo>
                <a:lnTo>
                  <a:pt x="94576" y="330453"/>
                </a:lnTo>
                <a:lnTo>
                  <a:pt x="93814" y="326059"/>
                </a:lnTo>
                <a:close/>
              </a:path>
              <a:path w="229870" h="2208530">
                <a:moveTo>
                  <a:pt x="217741" y="277418"/>
                </a:moveTo>
                <a:lnTo>
                  <a:pt x="215569" y="280174"/>
                </a:lnTo>
                <a:lnTo>
                  <a:pt x="217843" y="284683"/>
                </a:lnTo>
                <a:lnTo>
                  <a:pt x="220725" y="285153"/>
                </a:lnTo>
                <a:lnTo>
                  <a:pt x="222707" y="285699"/>
                </a:lnTo>
                <a:lnTo>
                  <a:pt x="222906" y="284810"/>
                </a:lnTo>
                <a:lnTo>
                  <a:pt x="219938" y="284810"/>
                </a:lnTo>
                <a:lnTo>
                  <a:pt x="218719" y="279323"/>
                </a:lnTo>
                <a:lnTo>
                  <a:pt x="217741" y="277418"/>
                </a:lnTo>
                <a:close/>
              </a:path>
              <a:path w="229870" h="2208530">
                <a:moveTo>
                  <a:pt x="221729" y="279628"/>
                </a:moveTo>
                <a:lnTo>
                  <a:pt x="219938" y="284810"/>
                </a:lnTo>
                <a:lnTo>
                  <a:pt x="222906" y="284810"/>
                </a:lnTo>
                <a:lnTo>
                  <a:pt x="223964" y="280098"/>
                </a:lnTo>
                <a:lnTo>
                  <a:pt x="221729" y="279628"/>
                </a:lnTo>
                <a:close/>
              </a:path>
              <a:path w="229870" h="2208530">
                <a:moveTo>
                  <a:pt x="58229" y="286783"/>
                </a:moveTo>
                <a:lnTo>
                  <a:pt x="56324" y="293852"/>
                </a:lnTo>
                <a:lnTo>
                  <a:pt x="60832" y="293992"/>
                </a:lnTo>
                <a:lnTo>
                  <a:pt x="61887" y="290347"/>
                </a:lnTo>
                <a:lnTo>
                  <a:pt x="58229" y="286783"/>
                </a:lnTo>
                <a:close/>
              </a:path>
              <a:path w="229870" h="2208530">
                <a:moveTo>
                  <a:pt x="56972" y="285559"/>
                </a:moveTo>
                <a:lnTo>
                  <a:pt x="58229" y="286783"/>
                </a:lnTo>
                <a:lnTo>
                  <a:pt x="58232" y="285710"/>
                </a:lnTo>
                <a:lnTo>
                  <a:pt x="56972" y="285559"/>
                </a:lnTo>
                <a:close/>
              </a:path>
              <a:path w="229870" h="2208530">
                <a:moveTo>
                  <a:pt x="57873" y="281851"/>
                </a:moveTo>
                <a:lnTo>
                  <a:pt x="58232" y="285710"/>
                </a:lnTo>
                <a:lnTo>
                  <a:pt x="62814" y="286258"/>
                </a:lnTo>
                <a:lnTo>
                  <a:pt x="62747" y="285534"/>
                </a:lnTo>
                <a:lnTo>
                  <a:pt x="60947" y="285534"/>
                </a:lnTo>
                <a:lnTo>
                  <a:pt x="59613" y="282803"/>
                </a:lnTo>
                <a:lnTo>
                  <a:pt x="57873" y="281851"/>
                </a:lnTo>
                <a:close/>
              </a:path>
              <a:path w="229870" h="2208530">
                <a:moveTo>
                  <a:pt x="61836" y="281851"/>
                </a:moveTo>
                <a:lnTo>
                  <a:pt x="60947" y="285534"/>
                </a:lnTo>
                <a:lnTo>
                  <a:pt x="62747" y="285534"/>
                </a:lnTo>
                <a:lnTo>
                  <a:pt x="62661" y="284607"/>
                </a:lnTo>
                <a:lnTo>
                  <a:pt x="63182" y="282181"/>
                </a:lnTo>
                <a:lnTo>
                  <a:pt x="61836" y="281851"/>
                </a:lnTo>
                <a:close/>
              </a:path>
              <a:path w="229870" h="2208530">
                <a:moveTo>
                  <a:pt x="214579" y="417766"/>
                </a:moveTo>
                <a:lnTo>
                  <a:pt x="210756" y="420001"/>
                </a:lnTo>
                <a:lnTo>
                  <a:pt x="210261" y="423468"/>
                </a:lnTo>
                <a:lnTo>
                  <a:pt x="211620" y="424954"/>
                </a:lnTo>
                <a:lnTo>
                  <a:pt x="214731" y="424408"/>
                </a:lnTo>
                <a:lnTo>
                  <a:pt x="216763" y="420192"/>
                </a:lnTo>
                <a:lnTo>
                  <a:pt x="214579" y="417766"/>
                </a:lnTo>
                <a:close/>
              </a:path>
              <a:path w="229870" h="2208530">
                <a:moveTo>
                  <a:pt x="128777" y="373595"/>
                </a:moveTo>
                <a:lnTo>
                  <a:pt x="127927" y="375539"/>
                </a:lnTo>
                <a:lnTo>
                  <a:pt x="126009" y="376389"/>
                </a:lnTo>
                <a:lnTo>
                  <a:pt x="126796" y="380199"/>
                </a:lnTo>
                <a:lnTo>
                  <a:pt x="130162" y="381609"/>
                </a:lnTo>
                <a:lnTo>
                  <a:pt x="130936" y="374611"/>
                </a:lnTo>
                <a:lnTo>
                  <a:pt x="128777" y="373595"/>
                </a:lnTo>
                <a:close/>
              </a:path>
              <a:path w="229870" h="2208530">
                <a:moveTo>
                  <a:pt x="158788" y="418896"/>
                </a:moveTo>
                <a:lnTo>
                  <a:pt x="156044" y="419582"/>
                </a:lnTo>
                <a:lnTo>
                  <a:pt x="154838" y="421944"/>
                </a:lnTo>
                <a:lnTo>
                  <a:pt x="154749" y="425513"/>
                </a:lnTo>
                <a:lnTo>
                  <a:pt x="157962" y="425386"/>
                </a:lnTo>
                <a:lnTo>
                  <a:pt x="159194" y="423024"/>
                </a:lnTo>
                <a:lnTo>
                  <a:pt x="158788" y="418896"/>
                </a:lnTo>
                <a:close/>
              </a:path>
              <a:path w="229870" h="2208530">
                <a:moveTo>
                  <a:pt x="117640" y="397700"/>
                </a:moveTo>
                <a:lnTo>
                  <a:pt x="117805" y="400113"/>
                </a:lnTo>
                <a:lnTo>
                  <a:pt x="119151" y="400837"/>
                </a:lnTo>
                <a:lnTo>
                  <a:pt x="119672" y="402475"/>
                </a:lnTo>
                <a:lnTo>
                  <a:pt x="119786" y="404520"/>
                </a:lnTo>
                <a:lnTo>
                  <a:pt x="122923" y="405028"/>
                </a:lnTo>
                <a:lnTo>
                  <a:pt x="122833" y="399592"/>
                </a:lnTo>
                <a:lnTo>
                  <a:pt x="121335" y="399592"/>
                </a:lnTo>
                <a:lnTo>
                  <a:pt x="117640" y="397700"/>
                </a:lnTo>
                <a:close/>
              </a:path>
              <a:path w="229870" h="2208530">
                <a:moveTo>
                  <a:pt x="122796" y="399008"/>
                </a:moveTo>
                <a:lnTo>
                  <a:pt x="121335" y="399592"/>
                </a:lnTo>
                <a:lnTo>
                  <a:pt x="122833" y="399592"/>
                </a:lnTo>
                <a:lnTo>
                  <a:pt x="122796" y="399008"/>
                </a:lnTo>
                <a:close/>
              </a:path>
              <a:path w="229870" h="2208530">
                <a:moveTo>
                  <a:pt x="151142" y="374370"/>
                </a:moveTo>
                <a:lnTo>
                  <a:pt x="150507" y="376212"/>
                </a:lnTo>
                <a:lnTo>
                  <a:pt x="150774" y="379107"/>
                </a:lnTo>
                <a:lnTo>
                  <a:pt x="153415" y="379437"/>
                </a:lnTo>
                <a:lnTo>
                  <a:pt x="153459" y="376212"/>
                </a:lnTo>
                <a:lnTo>
                  <a:pt x="153771" y="374688"/>
                </a:lnTo>
                <a:lnTo>
                  <a:pt x="151142" y="374370"/>
                </a:lnTo>
                <a:close/>
              </a:path>
              <a:path w="229870" h="2208530">
                <a:moveTo>
                  <a:pt x="166395" y="453859"/>
                </a:moveTo>
                <a:lnTo>
                  <a:pt x="167779" y="458698"/>
                </a:lnTo>
                <a:lnTo>
                  <a:pt x="170129" y="458330"/>
                </a:lnTo>
                <a:lnTo>
                  <a:pt x="171513" y="456933"/>
                </a:lnTo>
                <a:lnTo>
                  <a:pt x="174902" y="456933"/>
                </a:lnTo>
                <a:lnTo>
                  <a:pt x="175015" y="456336"/>
                </a:lnTo>
                <a:lnTo>
                  <a:pt x="171627" y="456336"/>
                </a:lnTo>
                <a:lnTo>
                  <a:pt x="166395" y="453859"/>
                </a:lnTo>
                <a:close/>
              </a:path>
              <a:path w="229870" h="2208530">
                <a:moveTo>
                  <a:pt x="174902" y="456933"/>
                </a:moveTo>
                <a:lnTo>
                  <a:pt x="171513" y="456933"/>
                </a:lnTo>
                <a:lnTo>
                  <a:pt x="174777" y="457593"/>
                </a:lnTo>
                <a:lnTo>
                  <a:pt x="174902" y="456933"/>
                </a:lnTo>
                <a:close/>
              </a:path>
              <a:path w="229870" h="2208530">
                <a:moveTo>
                  <a:pt x="170776" y="452056"/>
                </a:moveTo>
                <a:lnTo>
                  <a:pt x="171627" y="456336"/>
                </a:lnTo>
                <a:lnTo>
                  <a:pt x="175015" y="456336"/>
                </a:lnTo>
                <a:lnTo>
                  <a:pt x="175577" y="453364"/>
                </a:lnTo>
                <a:lnTo>
                  <a:pt x="172643" y="453301"/>
                </a:lnTo>
                <a:lnTo>
                  <a:pt x="170776" y="452056"/>
                </a:lnTo>
                <a:close/>
              </a:path>
              <a:path w="229870" h="2208530">
                <a:moveTo>
                  <a:pt x="64655" y="582269"/>
                </a:moveTo>
                <a:lnTo>
                  <a:pt x="63677" y="583387"/>
                </a:lnTo>
                <a:lnTo>
                  <a:pt x="63830" y="585800"/>
                </a:lnTo>
                <a:lnTo>
                  <a:pt x="66039" y="585990"/>
                </a:lnTo>
                <a:lnTo>
                  <a:pt x="67005" y="584885"/>
                </a:lnTo>
                <a:lnTo>
                  <a:pt x="66840" y="582472"/>
                </a:lnTo>
                <a:lnTo>
                  <a:pt x="64655" y="582269"/>
                </a:lnTo>
                <a:close/>
              </a:path>
              <a:path w="229870" h="2208530">
                <a:moveTo>
                  <a:pt x="176376" y="659447"/>
                </a:moveTo>
                <a:lnTo>
                  <a:pt x="175577" y="659447"/>
                </a:lnTo>
                <a:lnTo>
                  <a:pt x="178765" y="662063"/>
                </a:lnTo>
                <a:lnTo>
                  <a:pt x="176376" y="659447"/>
                </a:lnTo>
                <a:close/>
              </a:path>
              <a:path w="229870" h="2208530">
                <a:moveTo>
                  <a:pt x="175729" y="645477"/>
                </a:moveTo>
                <a:lnTo>
                  <a:pt x="173989" y="650163"/>
                </a:lnTo>
                <a:lnTo>
                  <a:pt x="169887" y="652259"/>
                </a:lnTo>
                <a:lnTo>
                  <a:pt x="170776" y="659853"/>
                </a:lnTo>
                <a:lnTo>
                  <a:pt x="174726" y="661136"/>
                </a:lnTo>
                <a:lnTo>
                  <a:pt x="175577" y="659447"/>
                </a:lnTo>
                <a:lnTo>
                  <a:pt x="176376" y="659447"/>
                </a:lnTo>
                <a:lnTo>
                  <a:pt x="173837" y="656666"/>
                </a:lnTo>
                <a:lnTo>
                  <a:pt x="180581" y="653796"/>
                </a:lnTo>
                <a:lnTo>
                  <a:pt x="179777" y="646658"/>
                </a:lnTo>
                <a:lnTo>
                  <a:pt x="178015" y="646658"/>
                </a:lnTo>
                <a:lnTo>
                  <a:pt x="176644" y="646341"/>
                </a:lnTo>
                <a:lnTo>
                  <a:pt x="175729" y="645477"/>
                </a:lnTo>
                <a:close/>
              </a:path>
              <a:path w="229870" h="2208530">
                <a:moveTo>
                  <a:pt x="189367" y="655434"/>
                </a:moveTo>
                <a:lnTo>
                  <a:pt x="185737" y="655434"/>
                </a:lnTo>
                <a:lnTo>
                  <a:pt x="186597" y="656666"/>
                </a:lnTo>
                <a:lnTo>
                  <a:pt x="186677" y="659536"/>
                </a:lnTo>
                <a:lnTo>
                  <a:pt x="188734" y="659853"/>
                </a:lnTo>
                <a:lnTo>
                  <a:pt x="188608" y="656907"/>
                </a:lnTo>
                <a:lnTo>
                  <a:pt x="188637" y="656526"/>
                </a:lnTo>
                <a:lnTo>
                  <a:pt x="189367" y="655434"/>
                </a:lnTo>
                <a:close/>
              </a:path>
              <a:path w="229870" h="2208530">
                <a:moveTo>
                  <a:pt x="182778" y="652119"/>
                </a:moveTo>
                <a:lnTo>
                  <a:pt x="183540" y="654951"/>
                </a:lnTo>
                <a:lnTo>
                  <a:pt x="178841" y="657199"/>
                </a:lnTo>
                <a:lnTo>
                  <a:pt x="181749" y="658749"/>
                </a:lnTo>
                <a:lnTo>
                  <a:pt x="182740" y="657250"/>
                </a:lnTo>
                <a:lnTo>
                  <a:pt x="184442" y="656526"/>
                </a:lnTo>
                <a:lnTo>
                  <a:pt x="185737" y="655434"/>
                </a:lnTo>
                <a:lnTo>
                  <a:pt x="189367" y="655434"/>
                </a:lnTo>
                <a:lnTo>
                  <a:pt x="189690" y="654951"/>
                </a:lnTo>
                <a:lnTo>
                  <a:pt x="185229" y="654951"/>
                </a:lnTo>
                <a:lnTo>
                  <a:pt x="182778" y="652119"/>
                </a:lnTo>
                <a:close/>
              </a:path>
              <a:path w="229870" h="2208530">
                <a:moveTo>
                  <a:pt x="187744" y="651001"/>
                </a:moveTo>
                <a:lnTo>
                  <a:pt x="185686" y="653516"/>
                </a:lnTo>
                <a:lnTo>
                  <a:pt x="185229" y="654951"/>
                </a:lnTo>
                <a:lnTo>
                  <a:pt x="189690" y="654951"/>
                </a:lnTo>
                <a:lnTo>
                  <a:pt x="191642" y="652030"/>
                </a:lnTo>
                <a:lnTo>
                  <a:pt x="187744" y="651001"/>
                </a:lnTo>
                <a:close/>
              </a:path>
              <a:path w="229870" h="2208530">
                <a:moveTo>
                  <a:pt x="179768" y="646582"/>
                </a:moveTo>
                <a:lnTo>
                  <a:pt x="178015" y="646658"/>
                </a:lnTo>
                <a:lnTo>
                  <a:pt x="179777" y="646658"/>
                </a:lnTo>
                <a:close/>
              </a:path>
              <a:path w="229870" h="2208530">
                <a:moveTo>
                  <a:pt x="159753" y="648792"/>
                </a:moveTo>
                <a:lnTo>
                  <a:pt x="157441" y="651827"/>
                </a:lnTo>
                <a:lnTo>
                  <a:pt x="156794" y="654329"/>
                </a:lnTo>
                <a:lnTo>
                  <a:pt x="159626" y="654545"/>
                </a:lnTo>
                <a:lnTo>
                  <a:pt x="162242" y="654469"/>
                </a:lnTo>
                <a:lnTo>
                  <a:pt x="161747" y="651001"/>
                </a:lnTo>
                <a:lnTo>
                  <a:pt x="159753" y="648792"/>
                </a:lnTo>
                <a:close/>
              </a:path>
              <a:path w="229870" h="2208530">
                <a:moveTo>
                  <a:pt x="46289" y="662279"/>
                </a:moveTo>
                <a:lnTo>
                  <a:pt x="45008" y="662279"/>
                </a:lnTo>
                <a:lnTo>
                  <a:pt x="47688" y="664070"/>
                </a:lnTo>
                <a:lnTo>
                  <a:pt x="49847" y="666483"/>
                </a:lnTo>
                <a:lnTo>
                  <a:pt x="50698" y="665200"/>
                </a:lnTo>
                <a:lnTo>
                  <a:pt x="51142" y="663524"/>
                </a:lnTo>
                <a:lnTo>
                  <a:pt x="50987" y="662317"/>
                </a:lnTo>
                <a:lnTo>
                  <a:pt x="46278" y="662317"/>
                </a:lnTo>
                <a:close/>
              </a:path>
              <a:path w="229870" h="2208530">
                <a:moveTo>
                  <a:pt x="40131" y="659447"/>
                </a:moveTo>
                <a:lnTo>
                  <a:pt x="39852" y="663168"/>
                </a:lnTo>
                <a:lnTo>
                  <a:pt x="45008" y="662279"/>
                </a:lnTo>
                <a:lnTo>
                  <a:pt x="46289" y="662279"/>
                </a:lnTo>
                <a:lnTo>
                  <a:pt x="46915" y="659955"/>
                </a:lnTo>
                <a:lnTo>
                  <a:pt x="44297" y="659955"/>
                </a:lnTo>
                <a:lnTo>
                  <a:pt x="40131" y="659447"/>
                </a:lnTo>
                <a:close/>
              </a:path>
              <a:path w="229870" h="2208530">
                <a:moveTo>
                  <a:pt x="50812" y="660958"/>
                </a:moveTo>
                <a:lnTo>
                  <a:pt x="46278" y="662317"/>
                </a:lnTo>
                <a:lnTo>
                  <a:pt x="50987" y="662317"/>
                </a:lnTo>
                <a:lnTo>
                  <a:pt x="50812" y="660958"/>
                </a:lnTo>
                <a:close/>
              </a:path>
              <a:path w="229870" h="2208530">
                <a:moveTo>
                  <a:pt x="44843" y="656526"/>
                </a:moveTo>
                <a:lnTo>
                  <a:pt x="44297" y="659955"/>
                </a:lnTo>
                <a:lnTo>
                  <a:pt x="46915" y="659955"/>
                </a:lnTo>
                <a:lnTo>
                  <a:pt x="47688" y="657085"/>
                </a:lnTo>
                <a:lnTo>
                  <a:pt x="44843" y="6565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10479" y="4470832"/>
            <a:ext cx="896481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3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АРМЕЙЦЫ</a:t>
            </a:r>
            <a:endParaRPr sz="7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27201" y="4485774"/>
            <a:ext cx="981604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81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СПАСАТЕЛИ</a:t>
            </a:r>
            <a:endParaRPr sz="7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891957" y="2830618"/>
            <a:ext cx="1221887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8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ПОГРАНИЧНИКИ</a:t>
            </a:r>
            <a:endParaRPr sz="7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3" name="object 4"/>
          <p:cNvSpPr/>
          <p:nvPr/>
        </p:nvSpPr>
        <p:spPr>
          <a:xfrm>
            <a:off x="7987195" y="-898071"/>
            <a:ext cx="7103763" cy="17074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76" name="object 2"/>
          <p:cNvSpPr txBox="1"/>
          <p:nvPr/>
        </p:nvSpPr>
        <p:spPr>
          <a:xfrm>
            <a:off x="153785" y="1194873"/>
            <a:ext cx="881724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/>
            <a:endParaRPr lang="ru-RU" sz="1200" b="1" spc="16" dirty="0">
              <a:solidFill>
                <a:srgbClr val="4B4B4B"/>
              </a:solidFill>
              <a:latin typeface="Verdana"/>
              <a:cs typeface="Verdana"/>
            </a:endParaRPr>
          </a:p>
          <a:p>
            <a:pPr marL="9812"/>
            <a:r>
              <a:rPr lang="ru-RU" sz="1200" b="1" spc="16" dirty="0">
                <a:solidFill>
                  <a:srgbClr val="4B4B4B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77" name="object 2"/>
          <p:cNvSpPr txBox="1"/>
          <p:nvPr/>
        </p:nvSpPr>
        <p:spPr>
          <a:xfrm>
            <a:off x="375450" y="258032"/>
            <a:ext cx="8370019" cy="5247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algn="ctr"/>
            <a:r>
              <a:rPr lang="ru-RU" sz="2300" b="1" spc="96" dirty="0">
                <a:latin typeface="Bookman Old Style" pitchFamily="18" charset="0"/>
                <a:cs typeface="Tahoma"/>
              </a:rPr>
              <a:t>РДШ В ШКОЛАХ САМАРСКОЙ ОБЛАСТИ</a:t>
            </a:r>
          </a:p>
          <a:p>
            <a:pPr marL="9812"/>
            <a:endParaRPr lang="ru-RU" sz="2300" b="1" spc="96" dirty="0">
              <a:solidFill>
                <a:srgbClr val="D53917"/>
              </a:solidFill>
              <a:latin typeface="Bookman Old Style" pitchFamily="18" charset="0"/>
              <a:cs typeface="Tahoma"/>
            </a:endParaRPr>
          </a:p>
          <a:p>
            <a:pPr marL="9812"/>
            <a:r>
              <a:rPr lang="ru-RU" sz="2300" b="1" spc="96" dirty="0">
                <a:solidFill>
                  <a:srgbClr val="C00000"/>
                </a:solidFill>
                <a:latin typeface="Bookman Old Style" pitchFamily="18" charset="0"/>
                <a:cs typeface="Tahoma"/>
              </a:rPr>
              <a:t>С 1 сентября 2016 года</a:t>
            </a:r>
          </a:p>
          <a:p>
            <a:pPr marL="9812" algn="ctr"/>
            <a:r>
              <a:rPr lang="ru-RU" sz="2300" b="1" spc="96" dirty="0">
                <a:latin typeface="Bookman Old Style" pitchFamily="18" charset="0"/>
                <a:cs typeface="Tahoma"/>
              </a:rPr>
              <a:t>11 школ: 1 опорная школа, 10 пилотных школ</a:t>
            </a:r>
            <a:endParaRPr lang="ru-RU" sz="2300" b="1" spc="96" dirty="0">
              <a:solidFill>
                <a:srgbClr val="D53917"/>
              </a:solidFill>
              <a:latin typeface="Bookman Old Style" pitchFamily="18" charset="0"/>
              <a:cs typeface="Tahoma"/>
            </a:endParaRPr>
          </a:p>
          <a:p>
            <a:pPr marL="9812"/>
            <a:r>
              <a:rPr lang="ru-RU" sz="2300" b="1" spc="96" dirty="0">
                <a:solidFill>
                  <a:srgbClr val="C00000"/>
                </a:solidFill>
                <a:latin typeface="Bookman Old Style" pitchFamily="18" charset="0"/>
                <a:cs typeface="Tahoma"/>
              </a:rPr>
              <a:t>С 1 сентября 2017 года</a:t>
            </a:r>
          </a:p>
          <a:p>
            <a:pPr marL="9812" algn="ctr"/>
            <a:r>
              <a:rPr lang="ru-RU" sz="2300" b="1" spc="96" dirty="0">
                <a:latin typeface="Bookman Old Style" pitchFamily="18" charset="0"/>
                <a:cs typeface="Tahoma"/>
              </a:rPr>
              <a:t>58 школ реализуют практики</a:t>
            </a:r>
          </a:p>
          <a:p>
            <a:pPr marL="9812" algn="ctr"/>
            <a:r>
              <a:rPr lang="ru-RU" sz="2300" b="1" spc="96" dirty="0">
                <a:latin typeface="Bookman Old Style" pitchFamily="18" charset="0"/>
                <a:cs typeface="Tahoma"/>
              </a:rPr>
              <a:t> Российского движения школьников </a:t>
            </a:r>
          </a:p>
          <a:p>
            <a:pPr marL="9812"/>
            <a:endParaRPr lang="ru-RU" sz="2300" b="1" spc="96" dirty="0">
              <a:solidFill>
                <a:srgbClr val="FF0000"/>
              </a:solidFill>
              <a:latin typeface="Bookman Old Style" pitchFamily="18" charset="0"/>
              <a:cs typeface="Tahoma"/>
            </a:endParaRPr>
          </a:p>
          <a:p>
            <a:pPr marL="9812"/>
            <a:r>
              <a:rPr lang="ru-RU" sz="2300" b="1" spc="96" dirty="0">
                <a:solidFill>
                  <a:srgbClr val="C00000"/>
                </a:solidFill>
                <a:latin typeface="Bookman Old Style" pitchFamily="18" charset="0"/>
                <a:cs typeface="Tahoma"/>
              </a:rPr>
              <a:t>С 1 ноября 2018 года </a:t>
            </a:r>
          </a:p>
          <a:p>
            <a:pPr marL="9812" algn="ctr"/>
            <a:r>
              <a:rPr lang="ru-RU" sz="2300" b="1" spc="96" dirty="0">
                <a:latin typeface="Bookman Old Style" panose="02050604050505020204" pitchFamily="18" charset="0"/>
                <a:cs typeface="Tahoma"/>
              </a:rPr>
              <a:t>165 школ</a:t>
            </a:r>
          </a:p>
          <a:p>
            <a:pPr marL="9812"/>
            <a:r>
              <a:rPr lang="ru-RU" sz="2300" b="1" spc="96" dirty="0">
                <a:solidFill>
                  <a:srgbClr val="C00000"/>
                </a:solidFill>
                <a:latin typeface="Bookman Old Style" panose="02050604050505020204" pitchFamily="18" charset="0"/>
                <a:cs typeface="Tahoma"/>
              </a:rPr>
              <a:t>С 8 декабря 2018 года </a:t>
            </a:r>
          </a:p>
          <a:p>
            <a:pPr marL="9812" algn="ctr"/>
            <a:r>
              <a:rPr lang="ru-RU" sz="2300" b="1" spc="96" dirty="0">
                <a:latin typeface="Bookman Old Style" panose="02050604050505020204" pitchFamily="18" charset="0"/>
                <a:cs typeface="Tahoma"/>
              </a:rPr>
              <a:t>180 школ реализуют практики</a:t>
            </a:r>
          </a:p>
          <a:p>
            <a:pPr marL="9812" algn="ctr"/>
            <a:r>
              <a:rPr lang="ru-RU" sz="2300" b="1" spc="96" dirty="0">
                <a:latin typeface="Bookman Old Style" panose="02050604050505020204" pitchFamily="18" charset="0"/>
                <a:cs typeface="Tahoma"/>
              </a:rPr>
              <a:t> Российского движения школьников </a:t>
            </a:r>
          </a:p>
          <a:p>
            <a:pPr marL="9812" algn="ctr"/>
            <a:endParaRPr lang="ru-RU" sz="2300" b="1" spc="96" dirty="0">
              <a:latin typeface="Bookman Old Style" panose="02050604050505020204" pitchFamily="18" charset="0"/>
              <a:cs typeface="Tahoma"/>
            </a:endParaRPr>
          </a:p>
          <a:p>
            <a:pPr marL="9812"/>
            <a:endParaRPr sz="17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858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177987" y="139061"/>
            <a:ext cx="9072563" cy="910637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ru-RU" altLang="ru-RU" sz="2800" dirty="0">
                <a:solidFill>
                  <a:srgbClr val="C00000"/>
                </a:solidFill>
              </a:rPr>
              <a:t>Школы, реализующие практики </a:t>
            </a:r>
            <a:br>
              <a:rPr lang="ru-RU" altLang="ru-RU" sz="2800" dirty="0">
                <a:solidFill>
                  <a:srgbClr val="C00000"/>
                </a:solidFill>
              </a:rPr>
            </a:br>
            <a:r>
              <a:rPr lang="ru-RU" altLang="ru-RU" sz="2800" dirty="0">
                <a:solidFill>
                  <a:srgbClr val="C00000"/>
                </a:solidFill>
              </a:rPr>
              <a:t>РДШ в Самарской области</a:t>
            </a:r>
            <a:br>
              <a:rPr lang="ru-RU" altLang="ru-RU" sz="2800" dirty="0">
                <a:solidFill>
                  <a:srgbClr val="C00000"/>
                </a:solidFill>
              </a:rPr>
            </a:br>
            <a:r>
              <a:rPr lang="ru-RU" altLang="ru-RU" sz="2800" dirty="0">
                <a:solidFill>
                  <a:srgbClr val="C00000"/>
                </a:solidFill>
              </a:rPr>
              <a:t>по образовательным округам</a:t>
            </a:r>
          </a:p>
        </p:txBody>
      </p: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-464654" y="1146374"/>
            <a:ext cx="10288539" cy="3901876"/>
            <a:chOff x="-295" y="981"/>
            <a:chExt cx="6532" cy="3339"/>
          </a:xfrm>
        </p:grpSpPr>
        <p:pic>
          <p:nvPicPr>
            <p:cNvPr id="2052" name="Picture 4" descr="СО_ТУ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1026"/>
              <a:ext cx="3136" cy="3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0" name="Oval 22"/>
            <p:cNvSpPr>
              <a:spLocks noChangeArrowheads="1"/>
            </p:cNvSpPr>
            <p:nvPr/>
          </p:nvSpPr>
          <p:spPr bwMode="auto">
            <a:xfrm flipH="1">
              <a:off x="2321" y="2209"/>
              <a:ext cx="95" cy="9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1" name="Text Box 23"/>
            <p:cNvSpPr txBox="1">
              <a:spLocks noChangeArrowheads="1"/>
            </p:cNvSpPr>
            <p:nvPr/>
          </p:nvSpPr>
          <p:spPr bwMode="auto">
            <a:xfrm>
              <a:off x="2472" y="2024"/>
              <a:ext cx="672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Тольятти</a:t>
              </a:r>
            </a:p>
          </p:txBody>
        </p:sp>
        <p:sp>
          <p:nvSpPr>
            <p:cNvPr id="2072" name="Text Box 24"/>
            <p:cNvSpPr txBox="1">
              <a:spLocks noChangeArrowheads="1"/>
            </p:cNvSpPr>
            <p:nvPr/>
          </p:nvSpPr>
          <p:spPr bwMode="auto">
            <a:xfrm>
              <a:off x="2744" y="2341"/>
              <a:ext cx="595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Самара</a:t>
              </a:r>
            </a:p>
          </p:txBody>
        </p:sp>
        <p:sp>
          <p:nvSpPr>
            <p:cNvPr id="2055" name="AutoShape 7" descr="slide2-n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75" name="AutoShape 27"/>
            <p:cNvSpPr>
              <a:spLocks/>
            </p:cNvSpPr>
            <p:nvPr/>
          </p:nvSpPr>
          <p:spPr bwMode="auto">
            <a:xfrm>
              <a:off x="4377" y="981"/>
              <a:ext cx="1043" cy="227"/>
            </a:xfrm>
            <a:prstGeom prst="accentCallout2">
              <a:avLst>
                <a:gd name="adj1" fmla="val 31718"/>
                <a:gd name="adj2" fmla="val -4602"/>
                <a:gd name="adj3" fmla="val 31718"/>
                <a:gd name="adj4" fmla="val -37778"/>
                <a:gd name="adj5" fmla="val 132157"/>
                <a:gd name="adj6" fmla="val -72481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pPr>
                <a:lnSpc>
                  <a:spcPct val="90000"/>
                </a:lnSpc>
              </a:pPr>
              <a:r>
                <a:rPr lang="ru-RU" altLang="ru-RU" b="1"/>
                <a:t>Северное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77" name="AutoShape 29"/>
            <p:cNvSpPr>
              <a:spLocks/>
            </p:cNvSpPr>
            <p:nvPr/>
          </p:nvSpPr>
          <p:spPr bwMode="auto">
            <a:xfrm>
              <a:off x="4377" y="1434"/>
              <a:ext cx="1860" cy="318"/>
            </a:xfrm>
            <a:prstGeom prst="accentCallout2">
              <a:avLst>
                <a:gd name="adj1" fmla="val 22644"/>
                <a:gd name="adj2" fmla="val -2579"/>
                <a:gd name="adj3" fmla="val 22644"/>
                <a:gd name="adj4" fmla="val -7958"/>
                <a:gd name="adj5" fmla="val 112579"/>
                <a:gd name="adj6" fmla="val -25324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r>
                <a:rPr lang="ru-RU" altLang="ru-RU" b="1"/>
                <a:t>Северо-</a:t>
              </a:r>
            </a:p>
            <a:p>
              <a:r>
                <a:rPr lang="ru-RU" altLang="ru-RU" b="1"/>
                <a:t>Восточное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78" name="AutoShape 30"/>
            <p:cNvSpPr>
              <a:spLocks/>
            </p:cNvSpPr>
            <p:nvPr/>
          </p:nvSpPr>
          <p:spPr bwMode="auto">
            <a:xfrm>
              <a:off x="4286" y="2024"/>
              <a:ext cx="1655" cy="227"/>
            </a:xfrm>
            <a:prstGeom prst="accentCallout2">
              <a:avLst>
                <a:gd name="adj1" fmla="val 31718"/>
                <a:gd name="adj2" fmla="val -2898"/>
                <a:gd name="adj3" fmla="val 31718"/>
                <a:gd name="adj4" fmla="val -24171"/>
                <a:gd name="adj5" fmla="val 132157"/>
                <a:gd name="adj6" fmla="val -4616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r>
                <a:rPr lang="ru-RU" altLang="ru-RU" b="1"/>
                <a:t>Отрадненское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79" name="AutoShape 31"/>
            <p:cNvSpPr>
              <a:spLocks/>
            </p:cNvSpPr>
            <p:nvPr/>
          </p:nvSpPr>
          <p:spPr bwMode="auto">
            <a:xfrm>
              <a:off x="4150" y="3022"/>
              <a:ext cx="1610" cy="227"/>
            </a:xfrm>
            <a:prstGeom prst="accentCallout2">
              <a:avLst>
                <a:gd name="adj1" fmla="val 31718"/>
                <a:gd name="adj2" fmla="val -2981"/>
                <a:gd name="adj3" fmla="val 31718"/>
                <a:gd name="adj4" fmla="val -24037"/>
                <a:gd name="adj5" fmla="val 101319"/>
                <a:gd name="adj6" fmla="val -45963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r>
                <a:rPr lang="ru-RU" altLang="ru-RU" b="1"/>
                <a:t>Юго-Восточное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0" name="AutoShape 32"/>
            <p:cNvSpPr>
              <a:spLocks/>
            </p:cNvSpPr>
            <p:nvPr/>
          </p:nvSpPr>
          <p:spPr bwMode="auto">
            <a:xfrm>
              <a:off x="4105" y="3657"/>
              <a:ext cx="1267" cy="181"/>
            </a:xfrm>
            <a:prstGeom prst="accentCallout2">
              <a:avLst>
                <a:gd name="adj1" fmla="val 39778"/>
                <a:gd name="adj2" fmla="val -3787"/>
                <a:gd name="adj3" fmla="val 39778"/>
                <a:gd name="adj4" fmla="val -42306"/>
                <a:gd name="adj5" fmla="val -52486"/>
                <a:gd name="adj6" fmla="val -82241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r>
                <a:rPr lang="ru-RU" altLang="ru-RU" b="1"/>
                <a:t>Южное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1" name="AutoShape 33"/>
            <p:cNvSpPr>
              <a:spLocks/>
            </p:cNvSpPr>
            <p:nvPr/>
          </p:nvSpPr>
          <p:spPr bwMode="auto">
            <a:xfrm>
              <a:off x="4286" y="2523"/>
              <a:ext cx="1338" cy="227"/>
            </a:xfrm>
            <a:prstGeom prst="accentCallout2">
              <a:avLst>
                <a:gd name="adj1" fmla="val 31718"/>
                <a:gd name="adj2" fmla="val -3588"/>
                <a:gd name="adj3" fmla="val 31718"/>
                <a:gd name="adj4" fmla="val -43648"/>
                <a:gd name="adj5" fmla="val 64319"/>
                <a:gd name="adj6" fmla="val -85204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/>
            <a:lstStyle/>
            <a:p>
              <a:r>
                <a:rPr lang="ru-RU" altLang="ru-RU" b="1"/>
                <a:t>Кинельское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2" name="AutoShape 34"/>
            <p:cNvSpPr>
              <a:spLocks/>
            </p:cNvSpPr>
            <p:nvPr/>
          </p:nvSpPr>
          <p:spPr bwMode="auto">
            <a:xfrm>
              <a:off x="521" y="3838"/>
              <a:ext cx="1406" cy="198"/>
            </a:xfrm>
            <a:prstGeom prst="accentCallout2">
              <a:avLst>
                <a:gd name="adj1" fmla="val 36366"/>
                <a:gd name="adj2" fmla="val 103412"/>
                <a:gd name="adj3" fmla="val 36366"/>
                <a:gd name="adj4" fmla="val 103412"/>
                <a:gd name="adj5" fmla="val -485856"/>
                <a:gd name="adj6" fmla="val 15547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Поволжское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3" name="AutoShape 35"/>
            <p:cNvSpPr>
              <a:spLocks/>
            </p:cNvSpPr>
            <p:nvPr/>
          </p:nvSpPr>
          <p:spPr bwMode="auto">
            <a:xfrm>
              <a:off x="0" y="1525"/>
              <a:ext cx="1360" cy="272"/>
            </a:xfrm>
            <a:prstGeom prst="accentCallout2">
              <a:avLst>
                <a:gd name="adj1" fmla="val 26472"/>
                <a:gd name="adj2" fmla="val 103528"/>
                <a:gd name="adj3" fmla="val 26472"/>
                <a:gd name="adj4" fmla="val 115810"/>
                <a:gd name="adj5" fmla="val 159926"/>
                <a:gd name="adj6" fmla="val 15948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Центральное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4" name="AutoShape 36"/>
            <p:cNvSpPr>
              <a:spLocks/>
            </p:cNvSpPr>
            <p:nvPr/>
          </p:nvSpPr>
          <p:spPr bwMode="auto">
            <a:xfrm>
              <a:off x="-159" y="3430"/>
              <a:ext cx="1837" cy="182"/>
            </a:xfrm>
            <a:prstGeom prst="accentCallout2">
              <a:avLst>
                <a:gd name="adj1" fmla="val 39560"/>
                <a:gd name="adj2" fmla="val 102611"/>
                <a:gd name="adj3" fmla="val 39560"/>
                <a:gd name="adj4" fmla="val 113394"/>
                <a:gd name="adj5" fmla="val -183519"/>
                <a:gd name="adj6" fmla="val 12460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Юго-Западное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5" name="AutoShape 37"/>
            <p:cNvSpPr>
              <a:spLocks/>
            </p:cNvSpPr>
            <p:nvPr/>
          </p:nvSpPr>
          <p:spPr bwMode="auto">
            <a:xfrm>
              <a:off x="-61" y="2985"/>
              <a:ext cx="1225" cy="209"/>
            </a:xfrm>
            <a:prstGeom prst="accentCallout2">
              <a:avLst>
                <a:gd name="adj1" fmla="val 34449"/>
                <a:gd name="adj2" fmla="val 103917"/>
                <a:gd name="adj3" fmla="val 34449"/>
                <a:gd name="adj4" fmla="val 117144"/>
                <a:gd name="adj5" fmla="val -188995"/>
                <a:gd name="adj6" fmla="val 223185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г.о.Самара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6" name="AutoShape 38"/>
            <p:cNvSpPr>
              <a:spLocks/>
            </p:cNvSpPr>
            <p:nvPr/>
          </p:nvSpPr>
          <p:spPr bwMode="auto">
            <a:xfrm>
              <a:off x="0" y="2523"/>
              <a:ext cx="1111" cy="181"/>
            </a:xfrm>
            <a:prstGeom prst="accentCallout2">
              <a:avLst>
                <a:gd name="adj1" fmla="val 39778"/>
                <a:gd name="adj2" fmla="val 104319"/>
                <a:gd name="adj3" fmla="val 39778"/>
                <a:gd name="adj4" fmla="val 119264"/>
                <a:gd name="adj5" fmla="val -48065"/>
                <a:gd name="adj6" fmla="val 134745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Западное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7" name="AutoShape 39"/>
            <p:cNvSpPr>
              <a:spLocks/>
            </p:cNvSpPr>
            <p:nvPr/>
          </p:nvSpPr>
          <p:spPr bwMode="auto">
            <a:xfrm>
              <a:off x="-295" y="1973"/>
              <a:ext cx="1451" cy="181"/>
            </a:xfrm>
            <a:prstGeom prst="accentCallout2">
              <a:avLst>
                <a:gd name="adj1" fmla="val 39778"/>
                <a:gd name="adj2" fmla="val 103310"/>
                <a:gd name="adj3" fmla="val 39778"/>
                <a:gd name="adj4" fmla="val 117852"/>
                <a:gd name="adj5" fmla="val 117681"/>
                <a:gd name="adj6" fmla="val 187801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г.о.Тольятти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088" name="AutoShape 40"/>
            <p:cNvSpPr>
              <a:spLocks/>
            </p:cNvSpPr>
            <p:nvPr/>
          </p:nvSpPr>
          <p:spPr bwMode="auto">
            <a:xfrm>
              <a:off x="0" y="1162"/>
              <a:ext cx="1927" cy="198"/>
            </a:xfrm>
            <a:prstGeom prst="accentCallout2">
              <a:avLst>
                <a:gd name="adj1" fmla="val 36366"/>
                <a:gd name="adj2" fmla="val 102491"/>
                <a:gd name="adj3" fmla="val 36366"/>
                <a:gd name="adj4" fmla="val 118472"/>
                <a:gd name="adj5" fmla="val 224745"/>
                <a:gd name="adj6" fmla="val 148935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Ins="0"/>
            <a:lstStyle/>
            <a:p>
              <a:pPr algn="r"/>
              <a:r>
                <a:rPr lang="ru-RU" altLang="ru-RU" b="1"/>
                <a:t>Северо-Западное ТУ</a:t>
              </a:r>
              <a:endParaRPr lang="ru-RU" altLang="ru-RU" b="1">
                <a:solidFill>
                  <a:srgbClr val="FF0000"/>
                </a:solidFill>
              </a:endParaRPr>
            </a:p>
          </p:txBody>
        </p:sp>
        <p:sp>
          <p:nvSpPr>
            <p:cNvPr id="2108" name="AutoShape 60"/>
            <p:cNvSpPr>
              <a:spLocks noChangeArrowheads="1"/>
            </p:cNvSpPr>
            <p:nvPr/>
          </p:nvSpPr>
          <p:spPr bwMode="auto">
            <a:xfrm>
              <a:off x="2744" y="1525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15</a:t>
              </a:r>
              <a:endParaRPr lang="ru-RU" altLang="ru-RU" b="1" dirty="0"/>
            </a:p>
          </p:txBody>
        </p:sp>
        <p:sp>
          <p:nvSpPr>
            <p:cNvPr id="2112" name="AutoShape 64"/>
            <p:cNvSpPr>
              <a:spLocks noChangeArrowheads="1"/>
            </p:cNvSpPr>
            <p:nvPr/>
          </p:nvSpPr>
          <p:spPr bwMode="auto">
            <a:xfrm>
              <a:off x="3520" y="1207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10</a:t>
              </a:r>
              <a:endParaRPr lang="ru-RU" altLang="ru-RU" b="1" dirty="0"/>
            </a:p>
          </p:txBody>
        </p:sp>
        <p:sp>
          <p:nvSpPr>
            <p:cNvPr id="2113" name="AutoShape 65"/>
            <p:cNvSpPr>
              <a:spLocks noChangeArrowheads="1"/>
            </p:cNvSpPr>
            <p:nvPr/>
          </p:nvSpPr>
          <p:spPr bwMode="auto">
            <a:xfrm>
              <a:off x="3787" y="1752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10</a:t>
              </a:r>
              <a:endParaRPr lang="ru-RU" altLang="ru-RU" b="1" dirty="0"/>
            </a:p>
          </p:txBody>
        </p:sp>
        <p:sp>
          <p:nvSpPr>
            <p:cNvPr id="2114" name="AutoShape 66"/>
            <p:cNvSpPr>
              <a:spLocks noChangeArrowheads="1"/>
            </p:cNvSpPr>
            <p:nvPr/>
          </p:nvSpPr>
          <p:spPr bwMode="auto">
            <a:xfrm>
              <a:off x="3424" y="2251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13</a:t>
              </a:r>
              <a:endParaRPr lang="ru-RU" altLang="ru-RU" b="1" dirty="0"/>
            </a:p>
          </p:txBody>
        </p:sp>
        <p:sp>
          <p:nvSpPr>
            <p:cNvPr id="2115" name="AutoShape 67"/>
            <p:cNvSpPr>
              <a:spLocks noChangeArrowheads="1"/>
            </p:cNvSpPr>
            <p:nvPr/>
          </p:nvSpPr>
          <p:spPr bwMode="auto">
            <a:xfrm>
              <a:off x="3061" y="2568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9</a:t>
              </a:r>
              <a:endParaRPr lang="ru-RU" altLang="ru-RU" b="1" dirty="0"/>
            </a:p>
          </p:txBody>
        </p:sp>
        <p:sp>
          <p:nvSpPr>
            <p:cNvPr id="2116" name="AutoShape 68"/>
            <p:cNvSpPr>
              <a:spLocks noChangeArrowheads="1"/>
            </p:cNvSpPr>
            <p:nvPr/>
          </p:nvSpPr>
          <p:spPr bwMode="auto">
            <a:xfrm>
              <a:off x="3334" y="3158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11</a:t>
              </a:r>
              <a:endParaRPr lang="ru-RU" altLang="ru-RU" b="1" dirty="0"/>
            </a:p>
          </p:txBody>
        </p:sp>
        <p:sp>
          <p:nvSpPr>
            <p:cNvPr id="2117" name="AutoShape 69"/>
            <p:cNvSpPr>
              <a:spLocks noChangeArrowheads="1"/>
            </p:cNvSpPr>
            <p:nvPr/>
          </p:nvSpPr>
          <p:spPr bwMode="auto">
            <a:xfrm>
              <a:off x="2925" y="3430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9</a:t>
              </a:r>
              <a:endParaRPr lang="ru-RU" altLang="ru-RU" b="1" dirty="0"/>
            </a:p>
          </p:txBody>
        </p:sp>
        <p:sp>
          <p:nvSpPr>
            <p:cNvPr id="2118" name="AutoShape 70"/>
            <p:cNvSpPr>
              <a:spLocks noChangeArrowheads="1"/>
            </p:cNvSpPr>
            <p:nvPr/>
          </p:nvSpPr>
          <p:spPr bwMode="auto">
            <a:xfrm>
              <a:off x="2109" y="2931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20</a:t>
              </a:r>
              <a:endParaRPr lang="ru-RU" altLang="ru-RU" b="1" dirty="0"/>
            </a:p>
          </p:txBody>
        </p:sp>
        <p:sp>
          <p:nvSpPr>
            <p:cNvPr id="2119" name="AutoShape 71"/>
            <p:cNvSpPr>
              <a:spLocks noChangeArrowheads="1"/>
            </p:cNvSpPr>
            <p:nvPr/>
          </p:nvSpPr>
          <p:spPr bwMode="auto">
            <a:xfrm>
              <a:off x="2653" y="2750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41</a:t>
              </a:r>
              <a:endParaRPr lang="ru-RU" altLang="ru-RU" b="1" dirty="0"/>
            </a:p>
          </p:txBody>
        </p:sp>
        <p:sp>
          <p:nvSpPr>
            <p:cNvPr id="2120" name="AutoShape 72"/>
            <p:cNvSpPr>
              <a:spLocks noChangeArrowheads="1"/>
            </p:cNvSpPr>
            <p:nvPr/>
          </p:nvSpPr>
          <p:spPr bwMode="auto">
            <a:xfrm>
              <a:off x="2562" y="2478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81</a:t>
              </a:r>
              <a:endParaRPr lang="ru-RU" altLang="ru-RU" b="1" dirty="0"/>
            </a:p>
          </p:txBody>
        </p:sp>
        <p:sp>
          <p:nvSpPr>
            <p:cNvPr id="2122" name="AutoShape 74"/>
            <p:cNvSpPr>
              <a:spLocks noChangeArrowheads="1"/>
            </p:cNvSpPr>
            <p:nvPr/>
          </p:nvSpPr>
          <p:spPr bwMode="auto">
            <a:xfrm>
              <a:off x="2381" y="2115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25</a:t>
              </a:r>
              <a:endParaRPr lang="ru-RU" altLang="ru-RU" b="1" dirty="0"/>
            </a:p>
          </p:txBody>
        </p:sp>
        <p:sp>
          <p:nvSpPr>
            <p:cNvPr id="2123" name="AutoShape 75"/>
            <p:cNvSpPr>
              <a:spLocks noChangeArrowheads="1"/>
            </p:cNvSpPr>
            <p:nvPr/>
          </p:nvSpPr>
          <p:spPr bwMode="auto">
            <a:xfrm>
              <a:off x="1474" y="2251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17</a:t>
              </a:r>
              <a:endParaRPr lang="ru-RU" altLang="ru-RU" b="1" dirty="0"/>
            </a:p>
          </p:txBody>
        </p:sp>
        <p:sp>
          <p:nvSpPr>
            <p:cNvPr id="2124" name="AutoShape 76"/>
            <p:cNvSpPr>
              <a:spLocks noChangeArrowheads="1"/>
            </p:cNvSpPr>
            <p:nvPr/>
          </p:nvSpPr>
          <p:spPr bwMode="auto">
            <a:xfrm>
              <a:off x="2154" y="1888"/>
              <a:ext cx="181" cy="1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b="1" dirty="0" smtClean="0"/>
                <a:t>11</a:t>
              </a:r>
              <a:endParaRPr lang="ru-RU" altLang="ru-RU" b="1" dirty="0"/>
            </a:p>
          </p:txBody>
        </p:sp>
      </p:grpSp>
      <p:grpSp>
        <p:nvGrpSpPr>
          <p:cNvPr id="4" name="Группа 34"/>
          <p:cNvGrpSpPr/>
          <p:nvPr/>
        </p:nvGrpSpPr>
        <p:grpSpPr>
          <a:xfrm>
            <a:off x="7545694" y="172850"/>
            <a:ext cx="991337" cy="882439"/>
            <a:chOff x="3400156" y="2161079"/>
            <a:chExt cx="2904588" cy="3270718"/>
          </a:xfrm>
        </p:grpSpPr>
        <p:grpSp>
          <p:nvGrpSpPr>
            <p:cNvPr id="5" name="Группа 35"/>
            <p:cNvGrpSpPr/>
            <p:nvPr/>
          </p:nvGrpSpPr>
          <p:grpSpPr>
            <a:xfrm>
              <a:off x="3400156" y="4535026"/>
              <a:ext cx="2904588" cy="896771"/>
              <a:chOff x="3893946" y="4849561"/>
              <a:chExt cx="2904588" cy="896771"/>
            </a:xfrm>
          </p:grpSpPr>
          <p:sp>
            <p:nvSpPr>
              <p:cNvPr id="61" name="object 11"/>
              <p:cNvSpPr/>
              <p:nvPr/>
            </p:nvSpPr>
            <p:spPr>
              <a:xfrm>
                <a:off x="4664459" y="4914557"/>
                <a:ext cx="111125" cy="255699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255270">
                    <a:moveTo>
                      <a:pt x="30663" y="0"/>
                    </a:moveTo>
                    <a:lnTo>
                      <a:pt x="0" y="3222"/>
                    </a:lnTo>
                    <a:lnTo>
                      <a:pt x="8636" y="254936"/>
                    </a:lnTo>
                    <a:lnTo>
                      <a:pt x="38887" y="254936"/>
                    </a:lnTo>
                    <a:lnTo>
                      <a:pt x="38887" y="159495"/>
                    </a:lnTo>
                    <a:lnTo>
                      <a:pt x="58511" y="157302"/>
                    </a:lnTo>
                    <a:lnTo>
                      <a:pt x="80838" y="149197"/>
                    </a:lnTo>
                    <a:lnTo>
                      <a:pt x="99655" y="135351"/>
                    </a:lnTo>
                    <a:lnTo>
                      <a:pt x="108077" y="117370"/>
                    </a:lnTo>
                    <a:lnTo>
                      <a:pt x="55448" y="117370"/>
                    </a:lnTo>
                    <a:lnTo>
                      <a:pt x="43205" y="117027"/>
                    </a:lnTo>
                    <a:lnTo>
                      <a:pt x="40379" y="78300"/>
                    </a:lnTo>
                    <a:lnTo>
                      <a:pt x="39255" y="34553"/>
                    </a:lnTo>
                    <a:lnTo>
                      <a:pt x="43633" y="33645"/>
                    </a:lnTo>
                    <a:lnTo>
                      <a:pt x="108763" y="33645"/>
                    </a:lnTo>
                    <a:lnTo>
                      <a:pt x="108750" y="33473"/>
                    </a:lnTo>
                    <a:lnTo>
                      <a:pt x="94695" y="9757"/>
                    </a:lnTo>
                    <a:lnTo>
                      <a:pt x="65447" y="388"/>
                    </a:lnTo>
                    <a:lnTo>
                      <a:pt x="30663" y="0"/>
                    </a:lnTo>
                    <a:close/>
                  </a:path>
                  <a:path w="111125" h="255270">
                    <a:moveTo>
                      <a:pt x="108763" y="33645"/>
                    </a:moveTo>
                    <a:lnTo>
                      <a:pt x="43633" y="33645"/>
                    </a:lnTo>
                    <a:lnTo>
                      <a:pt x="53749" y="33823"/>
                    </a:lnTo>
                    <a:lnTo>
                      <a:pt x="65080" y="35353"/>
                    </a:lnTo>
                    <a:lnTo>
                      <a:pt x="73101" y="38503"/>
                    </a:lnTo>
                    <a:lnTo>
                      <a:pt x="77881" y="50546"/>
                    </a:lnTo>
                    <a:lnTo>
                      <a:pt x="79181" y="69706"/>
                    </a:lnTo>
                    <a:lnTo>
                      <a:pt x="78523" y="88391"/>
                    </a:lnTo>
                    <a:lnTo>
                      <a:pt x="77431" y="99005"/>
                    </a:lnTo>
                    <a:lnTo>
                      <a:pt x="75984" y="104758"/>
                    </a:lnTo>
                    <a:lnTo>
                      <a:pt x="76339" y="110181"/>
                    </a:lnTo>
                    <a:lnTo>
                      <a:pt x="69850" y="113407"/>
                    </a:lnTo>
                    <a:lnTo>
                      <a:pt x="66624" y="114842"/>
                    </a:lnTo>
                    <a:lnTo>
                      <a:pt x="63030" y="115934"/>
                    </a:lnTo>
                    <a:lnTo>
                      <a:pt x="59055" y="116658"/>
                    </a:lnTo>
                    <a:lnTo>
                      <a:pt x="55448" y="117370"/>
                    </a:lnTo>
                    <a:lnTo>
                      <a:pt x="108077" y="117370"/>
                    </a:lnTo>
                    <a:lnTo>
                      <a:pt x="108750" y="115934"/>
                    </a:lnTo>
                    <a:lnTo>
                      <a:pt x="110371" y="95402"/>
                    </a:lnTo>
                    <a:lnTo>
                      <a:pt x="110912" y="74837"/>
                    </a:lnTo>
                    <a:lnTo>
                      <a:pt x="110371" y="54205"/>
                    </a:lnTo>
                    <a:lnTo>
                      <a:pt x="108763" y="33645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object 12"/>
              <p:cNvSpPr/>
              <p:nvPr/>
            </p:nvSpPr>
            <p:spPr>
              <a:xfrm>
                <a:off x="4797066" y="4916827"/>
                <a:ext cx="118745" cy="254427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254000">
                    <a:moveTo>
                      <a:pt x="62044" y="0"/>
                    </a:moveTo>
                    <a:lnTo>
                      <a:pt x="41857" y="0"/>
                    </a:lnTo>
                    <a:lnTo>
                      <a:pt x="30549" y="192"/>
                    </a:lnTo>
                    <a:lnTo>
                      <a:pt x="653" y="29009"/>
                    </a:lnTo>
                    <a:lnTo>
                      <a:pt x="74" y="141734"/>
                    </a:lnTo>
                    <a:lnTo>
                      <a:pt x="0" y="211939"/>
                    </a:lnTo>
                    <a:lnTo>
                      <a:pt x="679" y="225802"/>
                    </a:lnTo>
                    <a:lnTo>
                      <a:pt x="5109" y="238332"/>
                    </a:lnTo>
                    <a:lnTo>
                      <a:pt x="14061" y="247482"/>
                    </a:lnTo>
                    <a:lnTo>
                      <a:pt x="28377" y="252643"/>
                    </a:lnTo>
                    <a:lnTo>
                      <a:pt x="44582" y="252643"/>
                    </a:lnTo>
                    <a:lnTo>
                      <a:pt x="52507" y="253011"/>
                    </a:lnTo>
                    <a:lnTo>
                      <a:pt x="72948" y="253451"/>
                    </a:lnTo>
                    <a:lnTo>
                      <a:pt x="82493" y="253506"/>
                    </a:lnTo>
                    <a:lnTo>
                      <a:pt x="90683" y="253367"/>
                    </a:lnTo>
                    <a:lnTo>
                      <a:pt x="101322" y="250710"/>
                    </a:lnTo>
                    <a:lnTo>
                      <a:pt x="109633" y="243731"/>
                    </a:lnTo>
                    <a:lnTo>
                      <a:pt x="115042" y="233918"/>
                    </a:lnTo>
                    <a:lnTo>
                      <a:pt x="116537" y="225274"/>
                    </a:lnTo>
                    <a:lnTo>
                      <a:pt x="59721" y="225274"/>
                    </a:lnTo>
                    <a:lnTo>
                      <a:pt x="45694" y="224496"/>
                    </a:lnTo>
                    <a:lnTo>
                      <a:pt x="38016" y="221488"/>
                    </a:lnTo>
                    <a:lnTo>
                      <a:pt x="34796" y="215239"/>
                    </a:lnTo>
                    <a:lnTo>
                      <a:pt x="34143" y="204739"/>
                    </a:lnTo>
                    <a:lnTo>
                      <a:pt x="34867" y="41620"/>
                    </a:lnTo>
                    <a:lnTo>
                      <a:pt x="35463" y="31121"/>
                    </a:lnTo>
                    <a:lnTo>
                      <a:pt x="38556" y="24876"/>
                    </a:lnTo>
                    <a:lnTo>
                      <a:pt x="46108" y="21873"/>
                    </a:lnTo>
                    <a:lnTo>
                      <a:pt x="60076" y="21097"/>
                    </a:lnTo>
                    <a:lnTo>
                      <a:pt x="115254" y="21097"/>
                    </a:lnTo>
                    <a:lnTo>
                      <a:pt x="113505" y="16948"/>
                    </a:lnTo>
                    <a:lnTo>
                      <a:pt x="70516" y="192"/>
                    </a:lnTo>
                    <a:lnTo>
                      <a:pt x="62044" y="0"/>
                    </a:lnTo>
                    <a:close/>
                  </a:path>
                  <a:path w="118745" h="254000">
                    <a:moveTo>
                      <a:pt x="115254" y="21097"/>
                    </a:moveTo>
                    <a:lnTo>
                      <a:pt x="71964" y="21097"/>
                    </a:lnTo>
                    <a:lnTo>
                      <a:pt x="78085" y="21808"/>
                    </a:lnTo>
                    <a:lnTo>
                      <a:pt x="80968" y="27218"/>
                    </a:lnTo>
                    <a:lnTo>
                      <a:pt x="82035" y="30444"/>
                    </a:lnTo>
                    <a:lnTo>
                      <a:pt x="82403" y="38381"/>
                    </a:lnTo>
                    <a:lnTo>
                      <a:pt x="82759" y="42344"/>
                    </a:lnTo>
                    <a:lnTo>
                      <a:pt x="83969" y="84574"/>
                    </a:lnTo>
                    <a:lnTo>
                      <a:pt x="84284" y="152621"/>
                    </a:lnTo>
                    <a:lnTo>
                      <a:pt x="84499" y="172594"/>
                    </a:lnTo>
                    <a:lnTo>
                      <a:pt x="83482" y="211939"/>
                    </a:lnTo>
                    <a:lnTo>
                      <a:pt x="71240" y="225274"/>
                    </a:lnTo>
                    <a:lnTo>
                      <a:pt x="116537" y="225274"/>
                    </a:lnTo>
                    <a:lnTo>
                      <a:pt x="116972" y="222760"/>
                    </a:lnTo>
                    <a:lnTo>
                      <a:pt x="117696" y="141734"/>
                    </a:lnTo>
                    <a:lnTo>
                      <a:pt x="117807" y="109692"/>
                    </a:lnTo>
                    <a:lnTo>
                      <a:pt x="118052" y="79109"/>
                    </a:lnTo>
                    <a:lnTo>
                      <a:pt x="118335" y="47418"/>
                    </a:lnTo>
                    <a:lnTo>
                      <a:pt x="118319" y="35498"/>
                    </a:lnTo>
                    <a:lnTo>
                      <a:pt x="117053" y="25363"/>
                    </a:lnTo>
                    <a:lnTo>
                      <a:pt x="115254" y="21097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object 13"/>
              <p:cNvSpPr/>
              <p:nvPr/>
            </p:nvSpPr>
            <p:spPr>
              <a:xfrm>
                <a:off x="4939261" y="4917415"/>
                <a:ext cx="116839" cy="253153"/>
              </a:xfrm>
              <a:custGeom>
                <a:avLst/>
                <a:gdLst/>
                <a:ahLst/>
                <a:cxnLst/>
                <a:rect l="l" t="t" r="r" b="b"/>
                <a:pathLst>
                  <a:path w="116839" h="252729">
                    <a:moveTo>
                      <a:pt x="110921" y="0"/>
                    </a:moveTo>
                    <a:lnTo>
                      <a:pt x="55368" y="7747"/>
                    </a:lnTo>
                    <a:lnTo>
                      <a:pt x="16575" y="19357"/>
                    </a:lnTo>
                    <a:lnTo>
                      <a:pt x="0" y="209943"/>
                    </a:lnTo>
                    <a:lnTo>
                      <a:pt x="4936" y="230213"/>
                    </a:lnTo>
                    <a:lnTo>
                      <a:pt x="15444" y="244032"/>
                    </a:lnTo>
                    <a:lnTo>
                      <a:pt x="31555" y="251432"/>
                    </a:lnTo>
                    <a:lnTo>
                      <a:pt x="53301" y="252450"/>
                    </a:lnTo>
                    <a:lnTo>
                      <a:pt x="116687" y="246697"/>
                    </a:lnTo>
                    <a:lnTo>
                      <a:pt x="114851" y="221119"/>
                    </a:lnTo>
                    <a:lnTo>
                      <a:pt x="59436" y="221119"/>
                    </a:lnTo>
                    <a:lnTo>
                      <a:pt x="48758" y="220211"/>
                    </a:lnTo>
                    <a:lnTo>
                      <a:pt x="30794" y="145940"/>
                    </a:lnTo>
                    <a:lnTo>
                      <a:pt x="30629" y="101762"/>
                    </a:lnTo>
                    <a:lnTo>
                      <a:pt x="31343" y="70954"/>
                    </a:lnTo>
                    <a:lnTo>
                      <a:pt x="109118" y="38531"/>
                    </a:lnTo>
                    <a:lnTo>
                      <a:pt x="110921" y="0"/>
                    </a:lnTo>
                    <a:close/>
                  </a:path>
                  <a:path w="116839" h="252729">
                    <a:moveTo>
                      <a:pt x="114515" y="216446"/>
                    </a:moveTo>
                    <a:lnTo>
                      <a:pt x="75450" y="220438"/>
                    </a:lnTo>
                    <a:lnTo>
                      <a:pt x="59436" y="221119"/>
                    </a:lnTo>
                    <a:lnTo>
                      <a:pt x="114851" y="221119"/>
                    </a:lnTo>
                    <a:lnTo>
                      <a:pt x="114515" y="216446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object 14"/>
              <p:cNvSpPr/>
              <p:nvPr/>
            </p:nvSpPr>
            <p:spPr>
              <a:xfrm>
                <a:off x="5077936" y="4917415"/>
                <a:ext cx="116839" cy="253153"/>
              </a:xfrm>
              <a:custGeom>
                <a:avLst/>
                <a:gdLst/>
                <a:ahLst/>
                <a:cxnLst/>
                <a:rect l="l" t="t" r="r" b="b"/>
                <a:pathLst>
                  <a:path w="116839" h="252729">
                    <a:moveTo>
                      <a:pt x="110921" y="0"/>
                    </a:moveTo>
                    <a:lnTo>
                      <a:pt x="55361" y="7747"/>
                    </a:lnTo>
                    <a:lnTo>
                      <a:pt x="16568" y="19357"/>
                    </a:lnTo>
                    <a:lnTo>
                      <a:pt x="0" y="209943"/>
                    </a:lnTo>
                    <a:lnTo>
                      <a:pt x="4935" y="230213"/>
                    </a:lnTo>
                    <a:lnTo>
                      <a:pt x="15440" y="244032"/>
                    </a:lnTo>
                    <a:lnTo>
                      <a:pt x="31550" y="251432"/>
                    </a:lnTo>
                    <a:lnTo>
                      <a:pt x="53301" y="252450"/>
                    </a:lnTo>
                    <a:lnTo>
                      <a:pt x="116674" y="246697"/>
                    </a:lnTo>
                    <a:lnTo>
                      <a:pt x="114849" y="221119"/>
                    </a:lnTo>
                    <a:lnTo>
                      <a:pt x="59423" y="221119"/>
                    </a:lnTo>
                    <a:lnTo>
                      <a:pt x="48751" y="220211"/>
                    </a:lnTo>
                    <a:lnTo>
                      <a:pt x="30787" y="145940"/>
                    </a:lnTo>
                    <a:lnTo>
                      <a:pt x="30618" y="101762"/>
                    </a:lnTo>
                    <a:lnTo>
                      <a:pt x="31330" y="70954"/>
                    </a:lnTo>
                    <a:lnTo>
                      <a:pt x="109118" y="38531"/>
                    </a:lnTo>
                    <a:lnTo>
                      <a:pt x="110921" y="0"/>
                    </a:lnTo>
                    <a:close/>
                  </a:path>
                  <a:path w="116839" h="252729">
                    <a:moveTo>
                      <a:pt x="114515" y="216446"/>
                    </a:moveTo>
                    <a:lnTo>
                      <a:pt x="75442" y="220438"/>
                    </a:lnTo>
                    <a:lnTo>
                      <a:pt x="59423" y="221119"/>
                    </a:lnTo>
                    <a:lnTo>
                      <a:pt x="114849" y="221119"/>
                    </a:lnTo>
                    <a:lnTo>
                      <a:pt x="114515" y="216446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object 15"/>
              <p:cNvSpPr/>
              <p:nvPr/>
            </p:nvSpPr>
            <p:spPr>
              <a:xfrm>
                <a:off x="5217327" y="4912691"/>
                <a:ext cx="122555" cy="260151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259714">
                    <a:moveTo>
                      <a:pt x="35293" y="0"/>
                    </a:moveTo>
                    <a:lnTo>
                      <a:pt x="0" y="4318"/>
                    </a:lnTo>
                    <a:lnTo>
                      <a:pt x="5029" y="259651"/>
                    </a:lnTo>
                    <a:lnTo>
                      <a:pt x="41770" y="258216"/>
                    </a:lnTo>
                    <a:lnTo>
                      <a:pt x="68522" y="171069"/>
                    </a:lnTo>
                    <a:lnTo>
                      <a:pt x="38887" y="171069"/>
                    </a:lnTo>
                    <a:lnTo>
                      <a:pt x="35293" y="0"/>
                    </a:lnTo>
                    <a:close/>
                  </a:path>
                  <a:path w="122554" h="259714">
                    <a:moveTo>
                      <a:pt x="121103" y="108038"/>
                    </a:moveTo>
                    <a:lnTo>
                      <a:pt x="87871" y="108038"/>
                    </a:lnTo>
                    <a:lnTo>
                      <a:pt x="82448" y="257492"/>
                    </a:lnTo>
                    <a:lnTo>
                      <a:pt x="119189" y="256768"/>
                    </a:lnTo>
                    <a:lnTo>
                      <a:pt x="121103" y="108038"/>
                    </a:lnTo>
                    <a:close/>
                  </a:path>
                  <a:path w="122554" h="259714">
                    <a:moveTo>
                      <a:pt x="122427" y="5054"/>
                    </a:moveTo>
                    <a:lnTo>
                      <a:pt x="88582" y="6489"/>
                    </a:lnTo>
                    <a:lnTo>
                      <a:pt x="38887" y="171069"/>
                    </a:lnTo>
                    <a:lnTo>
                      <a:pt x="68522" y="171069"/>
                    </a:lnTo>
                    <a:lnTo>
                      <a:pt x="87871" y="108038"/>
                    </a:lnTo>
                    <a:lnTo>
                      <a:pt x="121103" y="108038"/>
                    </a:lnTo>
                    <a:lnTo>
                      <a:pt x="122427" y="5054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object 16"/>
              <p:cNvSpPr/>
              <p:nvPr/>
            </p:nvSpPr>
            <p:spPr>
              <a:xfrm>
                <a:off x="5363525" y="4849561"/>
                <a:ext cx="122555" cy="323758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323214">
                    <a:moveTo>
                      <a:pt x="35293" y="63004"/>
                    </a:moveTo>
                    <a:lnTo>
                      <a:pt x="0" y="67322"/>
                    </a:lnTo>
                    <a:lnTo>
                      <a:pt x="5041" y="322656"/>
                    </a:lnTo>
                    <a:lnTo>
                      <a:pt x="41770" y="321221"/>
                    </a:lnTo>
                    <a:lnTo>
                      <a:pt x="68522" y="234073"/>
                    </a:lnTo>
                    <a:lnTo>
                      <a:pt x="38900" y="234073"/>
                    </a:lnTo>
                    <a:lnTo>
                      <a:pt x="35293" y="63004"/>
                    </a:lnTo>
                    <a:close/>
                  </a:path>
                  <a:path w="122554" h="323214">
                    <a:moveTo>
                      <a:pt x="121120" y="171043"/>
                    </a:moveTo>
                    <a:lnTo>
                      <a:pt x="87871" y="171043"/>
                    </a:lnTo>
                    <a:lnTo>
                      <a:pt x="82473" y="320497"/>
                    </a:lnTo>
                    <a:lnTo>
                      <a:pt x="119214" y="319773"/>
                    </a:lnTo>
                    <a:lnTo>
                      <a:pt x="121120" y="171043"/>
                    </a:lnTo>
                    <a:close/>
                  </a:path>
                  <a:path w="122554" h="323214">
                    <a:moveTo>
                      <a:pt x="122440" y="68059"/>
                    </a:moveTo>
                    <a:lnTo>
                      <a:pt x="88595" y="69494"/>
                    </a:lnTo>
                    <a:lnTo>
                      <a:pt x="38900" y="234073"/>
                    </a:lnTo>
                    <a:lnTo>
                      <a:pt x="68522" y="234073"/>
                    </a:lnTo>
                    <a:lnTo>
                      <a:pt x="87871" y="171043"/>
                    </a:lnTo>
                    <a:lnTo>
                      <a:pt x="121120" y="171043"/>
                    </a:lnTo>
                    <a:lnTo>
                      <a:pt x="122440" y="68059"/>
                    </a:lnTo>
                    <a:close/>
                  </a:path>
                  <a:path w="122554" h="323214">
                    <a:moveTo>
                      <a:pt x="15494" y="0"/>
                    </a:moveTo>
                    <a:lnTo>
                      <a:pt x="6858" y="25552"/>
                    </a:lnTo>
                    <a:lnTo>
                      <a:pt x="62661" y="63373"/>
                    </a:lnTo>
                    <a:lnTo>
                      <a:pt x="104595" y="25552"/>
                    </a:lnTo>
                    <a:lnTo>
                      <a:pt x="56553" y="25552"/>
                    </a:lnTo>
                    <a:lnTo>
                      <a:pt x="15494" y="0"/>
                    </a:lnTo>
                    <a:close/>
                  </a:path>
                  <a:path w="122554" h="323214">
                    <a:moveTo>
                      <a:pt x="92202" y="0"/>
                    </a:moveTo>
                    <a:lnTo>
                      <a:pt x="56553" y="25552"/>
                    </a:lnTo>
                    <a:lnTo>
                      <a:pt x="104595" y="25552"/>
                    </a:lnTo>
                    <a:lnTo>
                      <a:pt x="110566" y="20167"/>
                    </a:lnTo>
                    <a:lnTo>
                      <a:pt x="92202" y="0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object 17"/>
              <p:cNvSpPr/>
              <p:nvPr/>
            </p:nvSpPr>
            <p:spPr>
              <a:xfrm>
                <a:off x="5509054" y="4917415"/>
                <a:ext cx="116839" cy="253153"/>
              </a:xfrm>
              <a:custGeom>
                <a:avLst/>
                <a:gdLst/>
                <a:ahLst/>
                <a:cxnLst/>
                <a:rect l="l" t="t" r="r" b="b"/>
                <a:pathLst>
                  <a:path w="116839" h="252729">
                    <a:moveTo>
                      <a:pt x="110909" y="0"/>
                    </a:moveTo>
                    <a:lnTo>
                      <a:pt x="55355" y="7747"/>
                    </a:lnTo>
                    <a:lnTo>
                      <a:pt x="16557" y="19357"/>
                    </a:lnTo>
                    <a:lnTo>
                      <a:pt x="0" y="209943"/>
                    </a:lnTo>
                    <a:lnTo>
                      <a:pt x="4929" y="230213"/>
                    </a:lnTo>
                    <a:lnTo>
                      <a:pt x="15433" y="244032"/>
                    </a:lnTo>
                    <a:lnTo>
                      <a:pt x="31543" y="251432"/>
                    </a:lnTo>
                    <a:lnTo>
                      <a:pt x="53289" y="252450"/>
                    </a:lnTo>
                    <a:lnTo>
                      <a:pt x="116674" y="246697"/>
                    </a:lnTo>
                    <a:lnTo>
                      <a:pt x="114849" y="221119"/>
                    </a:lnTo>
                    <a:lnTo>
                      <a:pt x="59410" y="221119"/>
                    </a:lnTo>
                    <a:lnTo>
                      <a:pt x="48746" y="220211"/>
                    </a:lnTo>
                    <a:lnTo>
                      <a:pt x="30783" y="145940"/>
                    </a:lnTo>
                    <a:lnTo>
                      <a:pt x="30617" y="101762"/>
                    </a:lnTo>
                    <a:lnTo>
                      <a:pt x="31330" y="70954"/>
                    </a:lnTo>
                    <a:lnTo>
                      <a:pt x="109105" y="38531"/>
                    </a:lnTo>
                    <a:lnTo>
                      <a:pt x="110909" y="0"/>
                    </a:lnTo>
                    <a:close/>
                  </a:path>
                  <a:path w="116839" h="252729">
                    <a:moveTo>
                      <a:pt x="114515" y="216446"/>
                    </a:moveTo>
                    <a:lnTo>
                      <a:pt x="75441" y="220438"/>
                    </a:lnTo>
                    <a:lnTo>
                      <a:pt x="59410" y="221119"/>
                    </a:lnTo>
                    <a:lnTo>
                      <a:pt x="114849" y="221119"/>
                    </a:lnTo>
                    <a:lnTo>
                      <a:pt x="114515" y="216446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object 18"/>
              <p:cNvSpPr/>
              <p:nvPr/>
            </p:nvSpPr>
            <p:spPr>
              <a:xfrm>
                <a:off x="5648415" y="4912674"/>
                <a:ext cx="119380" cy="259514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59079">
                    <a:moveTo>
                      <a:pt x="31686" y="0"/>
                    </a:moveTo>
                    <a:lnTo>
                      <a:pt x="0" y="5765"/>
                    </a:lnTo>
                    <a:lnTo>
                      <a:pt x="2870" y="258927"/>
                    </a:lnTo>
                    <a:lnTo>
                      <a:pt x="34569" y="258927"/>
                    </a:lnTo>
                    <a:lnTo>
                      <a:pt x="35280" y="149453"/>
                    </a:lnTo>
                    <a:lnTo>
                      <a:pt x="64591" y="149453"/>
                    </a:lnTo>
                    <a:lnTo>
                      <a:pt x="54013" y="130733"/>
                    </a:lnTo>
                    <a:lnTo>
                      <a:pt x="68196" y="108038"/>
                    </a:lnTo>
                    <a:lnTo>
                      <a:pt x="33121" y="108038"/>
                    </a:lnTo>
                    <a:lnTo>
                      <a:pt x="31686" y="0"/>
                    </a:lnTo>
                    <a:close/>
                  </a:path>
                  <a:path w="119379" h="259079">
                    <a:moveTo>
                      <a:pt x="64591" y="149453"/>
                    </a:moveTo>
                    <a:lnTo>
                      <a:pt x="35280" y="149453"/>
                    </a:lnTo>
                    <a:lnTo>
                      <a:pt x="84975" y="258216"/>
                    </a:lnTo>
                    <a:lnTo>
                      <a:pt x="113436" y="235889"/>
                    </a:lnTo>
                    <a:lnTo>
                      <a:pt x="64591" y="149453"/>
                    </a:lnTo>
                    <a:close/>
                  </a:path>
                  <a:path w="119379" h="259079">
                    <a:moveTo>
                      <a:pt x="98310" y="2171"/>
                    </a:moveTo>
                    <a:lnTo>
                      <a:pt x="33121" y="108038"/>
                    </a:lnTo>
                    <a:lnTo>
                      <a:pt x="68196" y="108038"/>
                    </a:lnTo>
                    <a:lnTo>
                      <a:pt x="118833" y="27012"/>
                    </a:lnTo>
                    <a:lnTo>
                      <a:pt x="98310" y="2171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object 19"/>
              <p:cNvSpPr/>
              <p:nvPr/>
            </p:nvSpPr>
            <p:spPr>
              <a:xfrm>
                <a:off x="5790393" y="4916827"/>
                <a:ext cx="118745" cy="254427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254000">
                    <a:moveTo>
                      <a:pt x="62031" y="0"/>
                    </a:moveTo>
                    <a:lnTo>
                      <a:pt x="41844" y="0"/>
                    </a:lnTo>
                    <a:lnTo>
                      <a:pt x="30536" y="192"/>
                    </a:lnTo>
                    <a:lnTo>
                      <a:pt x="641" y="29009"/>
                    </a:lnTo>
                    <a:lnTo>
                      <a:pt x="125" y="114365"/>
                    </a:lnTo>
                    <a:lnTo>
                      <a:pt x="0" y="211939"/>
                    </a:lnTo>
                    <a:lnTo>
                      <a:pt x="677" y="225802"/>
                    </a:lnTo>
                    <a:lnTo>
                      <a:pt x="5105" y="238332"/>
                    </a:lnTo>
                    <a:lnTo>
                      <a:pt x="14056" y="247482"/>
                    </a:lnTo>
                    <a:lnTo>
                      <a:pt x="28377" y="252643"/>
                    </a:lnTo>
                    <a:lnTo>
                      <a:pt x="44570" y="252643"/>
                    </a:lnTo>
                    <a:lnTo>
                      <a:pt x="52507" y="253011"/>
                    </a:lnTo>
                    <a:lnTo>
                      <a:pt x="72942" y="253451"/>
                    </a:lnTo>
                    <a:lnTo>
                      <a:pt x="82482" y="253506"/>
                    </a:lnTo>
                    <a:lnTo>
                      <a:pt x="90671" y="253367"/>
                    </a:lnTo>
                    <a:lnTo>
                      <a:pt x="101315" y="250710"/>
                    </a:lnTo>
                    <a:lnTo>
                      <a:pt x="109626" y="243731"/>
                    </a:lnTo>
                    <a:lnTo>
                      <a:pt x="115031" y="233918"/>
                    </a:lnTo>
                    <a:lnTo>
                      <a:pt x="116525" y="225274"/>
                    </a:lnTo>
                    <a:lnTo>
                      <a:pt x="59708" y="225274"/>
                    </a:lnTo>
                    <a:lnTo>
                      <a:pt x="45682" y="224496"/>
                    </a:lnTo>
                    <a:lnTo>
                      <a:pt x="38004" y="221488"/>
                    </a:lnTo>
                    <a:lnTo>
                      <a:pt x="34784" y="215239"/>
                    </a:lnTo>
                    <a:lnTo>
                      <a:pt x="34130" y="204739"/>
                    </a:lnTo>
                    <a:lnTo>
                      <a:pt x="34854" y="41620"/>
                    </a:lnTo>
                    <a:lnTo>
                      <a:pt x="35450" y="31121"/>
                    </a:lnTo>
                    <a:lnTo>
                      <a:pt x="38544" y="24876"/>
                    </a:lnTo>
                    <a:lnTo>
                      <a:pt x="46095" y="21873"/>
                    </a:lnTo>
                    <a:lnTo>
                      <a:pt x="60064" y="21097"/>
                    </a:lnTo>
                    <a:lnTo>
                      <a:pt x="115250" y="21097"/>
                    </a:lnTo>
                    <a:lnTo>
                      <a:pt x="113499" y="16948"/>
                    </a:lnTo>
                    <a:lnTo>
                      <a:pt x="70503" y="192"/>
                    </a:lnTo>
                    <a:lnTo>
                      <a:pt x="62031" y="0"/>
                    </a:lnTo>
                    <a:close/>
                  </a:path>
                  <a:path w="118745" h="254000">
                    <a:moveTo>
                      <a:pt x="115250" y="21097"/>
                    </a:moveTo>
                    <a:lnTo>
                      <a:pt x="71951" y="21097"/>
                    </a:lnTo>
                    <a:lnTo>
                      <a:pt x="78072" y="21808"/>
                    </a:lnTo>
                    <a:lnTo>
                      <a:pt x="80955" y="27218"/>
                    </a:lnTo>
                    <a:lnTo>
                      <a:pt x="82035" y="30444"/>
                    </a:lnTo>
                    <a:lnTo>
                      <a:pt x="82390" y="38381"/>
                    </a:lnTo>
                    <a:lnTo>
                      <a:pt x="82746" y="42344"/>
                    </a:lnTo>
                    <a:lnTo>
                      <a:pt x="83968" y="84574"/>
                    </a:lnTo>
                    <a:lnTo>
                      <a:pt x="84284" y="152621"/>
                    </a:lnTo>
                    <a:lnTo>
                      <a:pt x="84499" y="172594"/>
                    </a:lnTo>
                    <a:lnTo>
                      <a:pt x="83470" y="211939"/>
                    </a:lnTo>
                    <a:lnTo>
                      <a:pt x="71227" y="225274"/>
                    </a:lnTo>
                    <a:lnTo>
                      <a:pt x="116525" y="225274"/>
                    </a:lnTo>
                    <a:lnTo>
                      <a:pt x="116960" y="222760"/>
                    </a:lnTo>
                    <a:lnTo>
                      <a:pt x="117684" y="141734"/>
                    </a:lnTo>
                    <a:lnTo>
                      <a:pt x="117797" y="109692"/>
                    </a:lnTo>
                    <a:lnTo>
                      <a:pt x="118046" y="79109"/>
                    </a:lnTo>
                    <a:lnTo>
                      <a:pt x="118334" y="47418"/>
                    </a:lnTo>
                    <a:lnTo>
                      <a:pt x="118319" y="35498"/>
                    </a:lnTo>
                    <a:lnTo>
                      <a:pt x="117051" y="25363"/>
                    </a:lnTo>
                    <a:lnTo>
                      <a:pt x="115250" y="21097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object 20"/>
              <p:cNvSpPr/>
              <p:nvPr/>
            </p:nvSpPr>
            <p:spPr>
              <a:xfrm>
                <a:off x="5933315" y="4916603"/>
                <a:ext cx="113664" cy="253790"/>
              </a:xfrm>
              <a:custGeom>
                <a:avLst/>
                <a:gdLst/>
                <a:ahLst/>
                <a:cxnLst/>
                <a:rect l="l" t="t" r="r" b="b"/>
                <a:pathLst>
                  <a:path w="113664" h="253364">
                    <a:moveTo>
                      <a:pt x="27798" y="0"/>
                    </a:moveTo>
                    <a:lnTo>
                      <a:pt x="0" y="760"/>
                    </a:lnTo>
                    <a:lnTo>
                      <a:pt x="5041" y="252843"/>
                    </a:lnTo>
                    <a:lnTo>
                      <a:pt x="113068" y="252843"/>
                    </a:lnTo>
                    <a:lnTo>
                      <a:pt x="113068" y="225842"/>
                    </a:lnTo>
                    <a:lnTo>
                      <a:pt x="39966" y="225842"/>
                    </a:lnTo>
                    <a:lnTo>
                      <a:pt x="39253" y="214125"/>
                    </a:lnTo>
                    <a:lnTo>
                      <a:pt x="38030" y="200989"/>
                    </a:lnTo>
                    <a:lnTo>
                      <a:pt x="36873" y="187852"/>
                    </a:lnTo>
                    <a:lnTo>
                      <a:pt x="36360" y="176135"/>
                    </a:lnTo>
                    <a:lnTo>
                      <a:pt x="36360" y="171817"/>
                    </a:lnTo>
                    <a:lnTo>
                      <a:pt x="104063" y="162812"/>
                    </a:lnTo>
                    <a:lnTo>
                      <a:pt x="104063" y="135799"/>
                    </a:lnTo>
                    <a:lnTo>
                      <a:pt x="36360" y="135799"/>
                    </a:lnTo>
                    <a:lnTo>
                      <a:pt x="34981" y="118059"/>
                    </a:lnTo>
                    <a:lnTo>
                      <a:pt x="33124" y="87052"/>
                    </a:lnTo>
                    <a:lnTo>
                      <a:pt x="31805" y="53409"/>
                    </a:lnTo>
                    <a:lnTo>
                      <a:pt x="32042" y="27761"/>
                    </a:lnTo>
                    <a:lnTo>
                      <a:pt x="113068" y="27761"/>
                    </a:lnTo>
                    <a:lnTo>
                      <a:pt x="113068" y="760"/>
                    </a:lnTo>
                    <a:lnTo>
                      <a:pt x="27798" y="0"/>
                    </a:lnTo>
                    <a:close/>
                  </a:path>
                </a:pathLst>
              </a:custGeom>
              <a:solidFill>
                <a:srgbClr val="E31E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object 21"/>
              <p:cNvSpPr/>
              <p:nvPr/>
            </p:nvSpPr>
            <p:spPr>
              <a:xfrm>
                <a:off x="3907044" y="5277837"/>
                <a:ext cx="202565" cy="297043"/>
              </a:xfrm>
              <a:custGeom>
                <a:avLst/>
                <a:gdLst/>
                <a:ahLst/>
                <a:cxnLst/>
                <a:rect l="l" t="t" r="r" b="b"/>
                <a:pathLst>
                  <a:path w="202564" h="296545">
                    <a:moveTo>
                      <a:pt x="153186" y="0"/>
                    </a:moveTo>
                    <a:lnTo>
                      <a:pt x="61352" y="1435"/>
                    </a:lnTo>
                    <a:lnTo>
                      <a:pt x="62444" y="48628"/>
                    </a:lnTo>
                    <a:lnTo>
                      <a:pt x="62569" y="62129"/>
                    </a:lnTo>
                    <a:lnTo>
                      <a:pt x="62183" y="105599"/>
                    </a:lnTo>
                    <a:lnTo>
                      <a:pt x="55188" y="149906"/>
                    </a:lnTo>
                    <a:lnTo>
                      <a:pt x="41112" y="191271"/>
                    </a:lnTo>
                    <a:lnTo>
                      <a:pt x="1218" y="220040"/>
                    </a:lnTo>
                    <a:lnTo>
                      <a:pt x="497" y="228360"/>
                    </a:lnTo>
                    <a:lnTo>
                      <a:pt x="46" y="236607"/>
                    </a:lnTo>
                    <a:lnTo>
                      <a:pt x="0" y="244854"/>
                    </a:lnTo>
                    <a:lnTo>
                      <a:pt x="494" y="253174"/>
                    </a:lnTo>
                    <a:lnTo>
                      <a:pt x="862" y="255333"/>
                    </a:lnTo>
                    <a:lnTo>
                      <a:pt x="2232" y="293154"/>
                    </a:lnTo>
                    <a:lnTo>
                      <a:pt x="2297" y="296037"/>
                    </a:lnTo>
                    <a:lnTo>
                      <a:pt x="36155" y="296037"/>
                    </a:lnTo>
                    <a:lnTo>
                      <a:pt x="36866" y="254609"/>
                    </a:lnTo>
                    <a:lnTo>
                      <a:pt x="201674" y="253885"/>
                    </a:lnTo>
                    <a:lnTo>
                      <a:pt x="202512" y="219345"/>
                    </a:lnTo>
                    <a:lnTo>
                      <a:pt x="77863" y="219345"/>
                    </a:lnTo>
                    <a:lnTo>
                      <a:pt x="70356" y="218605"/>
                    </a:lnTo>
                    <a:lnTo>
                      <a:pt x="72258" y="211200"/>
                    </a:lnTo>
                    <a:lnTo>
                      <a:pt x="78008" y="195592"/>
                    </a:lnTo>
                    <a:lnTo>
                      <a:pt x="85244" y="167087"/>
                    </a:lnTo>
                    <a:lnTo>
                      <a:pt x="91603" y="120992"/>
                    </a:lnTo>
                    <a:lnTo>
                      <a:pt x="91949" y="105599"/>
                    </a:lnTo>
                    <a:lnTo>
                      <a:pt x="91875" y="74328"/>
                    </a:lnTo>
                    <a:lnTo>
                      <a:pt x="91616" y="48628"/>
                    </a:lnTo>
                    <a:lnTo>
                      <a:pt x="91603" y="34950"/>
                    </a:lnTo>
                    <a:lnTo>
                      <a:pt x="153749" y="34950"/>
                    </a:lnTo>
                    <a:lnTo>
                      <a:pt x="153186" y="0"/>
                    </a:lnTo>
                    <a:close/>
                  </a:path>
                  <a:path w="202564" h="296545">
                    <a:moveTo>
                      <a:pt x="201674" y="253885"/>
                    </a:moveTo>
                    <a:lnTo>
                      <a:pt x="166152" y="253885"/>
                    </a:lnTo>
                    <a:lnTo>
                      <a:pt x="166876" y="293852"/>
                    </a:lnTo>
                    <a:lnTo>
                      <a:pt x="200722" y="293154"/>
                    </a:lnTo>
                    <a:lnTo>
                      <a:pt x="201674" y="253885"/>
                    </a:lnTo>
                    <a:close/>
                  </a:path>
                  <a:path w="202564" h="296545">
                    <a:moveTo>
                      <a:pt x="153754" y="35306"/>
                    </a:moveTo>
                    <a:lnTo>
                      <a:pt x="112495" y="35306"/>
                    </a:lnTo>
                    <a:lnTo>
                      <a:pt x="112957" y="41189"/>
                    </a:lnTo>
                    <a:lnTo>
                      <a:pt x="113522" y="62129"/>
                    </a:lnTo>
                    <a:lnTo>
                      <a:pt x="114668" y="120992"/>
                    </a:lnTo>
                    <a:lnTo>
                      <a:pt x="116445" y="217512"/>
                    </a:lnTo>
                    <a:lnTo>
                      <a:pt x="109345" y="217987"/>
                    </a:lnTo>
                    <a:lnTo>
                      <a:pt x="93672" y="218868"/>
                    </a:lnTo>
                    <a:lnTo>
                      <a:pt x="77863" y="219345"/>
                    </a:lnTo>
                    <a:lnTo>
                      <a:pt x="202512" y="219345"/>
                    </a:lnTo>
                    <a:lnTo>
                      <a:pt x="155700" y="218249"/>
                    </a:lnTo>
                    <a:lnTo>
                      <a:pt x="155083" y="166269"/>
                    </a:lnTo>
                    <a:lnTo>
                      <a:pt x="154714" y="117906"/>
                    </a:lnTo>
                    <a:lnTo>
                      <a:pt x="154186" y="62129"/>
                    </a:lnTo>
                    <a:lnTo>
                      <a:pt x="153754" y="35306"/>
                    </a:lnTo>
                    <a:close/>
                  </a:path>
                  <a:path w="202564" h="296545">
                    <a:moveTo>
                      <a:pt x="153749" y="34950"/>
                    </a:moveTo>
                    <a:lnTo>
                      <a:pt x="93762" y="34950"/>
                    </a:lnTo>
                    <a:lnTo>
                      <a:pt x="108533" y="35661"/>
                    </a:lnTo>
                    <a:lnTo>
                      <a:pt x="112495" y="35306"/>
                    </a:lnTo>
                    <a:lnTo>
                      <a:pt x="153754" y="35306"/>
                    </a:lnTo>
                    <a:lnTo>
                      <a:pt x="153749" y="3495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object 22"/>
              <p:cNvSpPr/>
              <p:nvPr/>
            </p:nvSpPr>
            <p:spPr>
              <a:xfrm>
                <a:off x="4131255" y="5276748"/>
                <a:ext cx="119380" cy="256971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56539">
                    <a:moveTo>
                      <a:pt x="53584" y="11"/>
                    </a:moveTo>
                    <a:lnTo>
                      <a:pt x="2076" y="3949"/>
                    </a:lnTo>
                    <a:lnTo>
                      <a:pt x="550" y="51535"/>
                    </a:lnTo>
                    <a:lnTo>
                      <a:pt x="85" y="90754"/>
                    </a:lnTo>
                    <a:lnTo>
                      <a:pt x="0" y="102273"/>
                    </a:lnTo>
                    <a:lnTo>
                      <a:pt x="513" y="149085"/>
                    </a:lnTo>
                    <a:lnTo>
                      <a:pt x="633" y="153060"/>
                    </a:lnTo>
                    <a:lnTo>
                      <a:pt x="2368" y="201901"/>
                    </a:lnTo>
                    <a:lnTo>
                      <a:pt x="5682" y="256400"/>
                    </a:lnTo>
                    <a:lnTo>
                      <a:pt x="77133" y="253141"/>
                    </a:lnTo>
                    <a:lnTo>
                      <a:pt x="87788" y="252450"/>
                    </a:lnTo>
                    <a:lnTo>
                      <a:pt x="99675" y="252069"/>
                    </a:lnTo>
                    <a:lnTo>
                      <a:pt x="113213" y="234073"/>
                    </a:lnTo>
                    <a:lnTo>
                      <a:pt x="60775" y="234073"/>
                    </a:lnTo>
                    <a:lnTo>
                      <a:pt x="42055" y="233718"/>
                    </a:lnTo>
                    <a:lnTo>
                      <a:pt x="41582" y="222199"/>
                    </a:lnTo>
                    <a:lnTo>
                      <a:pt x="40790" y="196892"/>
                    </a:lnTo>
                    <a:lnTo>
                      <a:pt x="40528" y="168690"/>
                    </a:lnTo>
                    <a:lnTo>
                      <a:pt x="41687" y="149809"/>
                    </a:lnTo>
                    <a:lnTo>
                      <a:pt x="42055" y="149085"/>
                    </a:lnTo>
                    <a:lnTo>
                      <a:pt x="116449" y="149085"/>
                    </a:lnTo>
                    <a:lnTo>
                      <a:pt x="115066" y="146342"/>
                    </a:lnTo>
                    <a:lnTo>
                      <a:pt x="88144" y="132156"/>
                    </a:lnTo>
                    <a:lnTo>
                      <a:pt x="42411" y="122072"/>
                    </a:lnTo>
                    <a:lnTo>
                      <a:pt x="68439" y="122072"/>
                    </a:lnTo>
                    <a:lnTo>
                      <a:pt x="70509" y="121985"/>
                    </a:lnTo>
                    <a:lnTo>
                      <a:pt x="107600" y="105867"/>
                    </a:lnTo>
                    <a:lnTo>
                      <a:pt x="111334" y="95783"/>
                    </a:lnTo>
                    <a:lnTo>
                      <a:pt x="41687" y="95783"/>
                    </a:lnTo>
                    <a:lnTo>
                      <a:pt x="42411" y="16916"/>
                    </a:lnTo>
                    <a:lnTo>
                      <a:pt x="43135" y="16560"/>
                    </a:lnTo>
                    <a:lnTo>
                      <a:pt x="50320" y="16363"/>
                    </a:lnTo>
                    <a:lnTo>
                      <a:pt x="105170" y="16363"/>
                    </a:lnTo>
                    <a:lnTo>
                      <a:pt x="103365" y="13366"/>
                    </a:lnTo>
                    <a:lnTo>
                      <a:pt x="96814" y="7454"/>
                    </a:lnTo>
                    <a:lnTo>
                      <a:pt x="89591" y="3594"/>
                    </a:lnTo>
                    <a:lnTo>
                      <a:pt x="83826" y="1066"/>
                    </a:lnTo>
                    <a:lnTo>
                      <a:pt x="79585" y="368"/>
                    </a:lnTo>
                    <a:lnTo>
                      <a:pt x="70148" y="368"/>
                    </a:lnTo>
                    <a:lnTo>
                      <a:pt x="53584" y="11"/>
                    </a:lnTo>
                    <a:close/>
                  </a:path>
                  <a:path w="119379" h="256539">
                    <a:moveTo>
                      <a:pt x="116449" y="149085"/>
                    </a:moveTo>
                    <a:lnTo>
                      <a:pt x="42055" y="149085"/>
                    </a:lnTo>
                    <a:lnTo>
                      <a:pt x="57181" y="149428"/>
                    </a:lnTo>
                    <a:lnTo>
                      <a:pt x="61499" y="153060"/>
                    </a:lnTo>
                    <a:lnTo>
                      <a:pt x="67073" y="160276"/>
                    </a:lnTo>
                    <a:lnTo>
                      <a:pt x="70184" y="168981"/>
                    </a:lnTo>
                    <a:lnTo>
                      <a:pt x="71473" y="178365"/>
                    </a:lnTo>
                    <a:lnTo>
                      <a:pt x="71583" y="187617"/>
                    </a:lnTo>
                    <a:lnTo>
                      <a:pt x="71227" y="194094"/>
                    </a:lnTo>
                    <a:lnTo>
                      <a:pt x="69779" y="207060"/>
                    </a:lnTo>
                    <a:lnTo>
                      <a:pt x="69068" y="214261"/>
                    </a:lnTo>
                    <a:lnTo>
                      <a:pt x="67976" y="222199"/>
                    </a:lnTo>
                    <a:lnTo>
                      <a:pt x="64382" y="228307"/>
                    </a:lnTo>
                    <a:lnTo>
                      <a:pt x="60775" y="234073"/>
                    </a:lnTo>
                    <a:lnTo>
                      <a:pt x="113213" y="234073"/>
                    </a:lnTo>
                    <a:lnTo>
                      <a:pt x="113653" y="228307"/>
                    </a:lnTo>
                    <a:lnTo>
                      <a:pt x="114153" y="222199"/>
                    </a:lnTo>
                    <a:lnTo>
                      <a:pt x="114764" y="215528"/>
                    </a:lnTo>
                    <a:lnTo>
                      <a:pt x="115512" y="208495"/>
                    </a:lnTo>
                    <a:lnTo>
                      <a:pt x="116535" y="196211"/>
                    </a:lnTo>
                    <a:lnTo>
                      <a:pt x="118303" y="171784"/>
                    </a:lnTo>
                    <a:lnTo>
                      <a:pt x="119119" y="161328"/>
                    </a:lnTo>
                    <a:lnTo>
                      <a:pt x="118375" y="152907"/>
                    </a:lnTo>
                    <a:lnTo>
                      <a:pt x="116449" y="149085"/>
                    </a:lnTo>
                    <a:close/>
                  </a:path>
                  <a:path w="119379" h="256539">
                    <a:moveTo>
                      <a:pt x="68439" y="122072"/>
                    </a:moveTo>
                    <a:lnTo>
                      <a:pt x="42411" y="122072"/>
                    </a:lnTo>
                    <a:lnTo>
                      <a:pt x="44938" y="122440"/>
                    </a:lnTo>
                    <a:lnTo>
                      <a:pt x="51415" y="122440"/>
                    </a:lnTo>
                    <a:lnTo>
                      <a:pt x="62894" y="122305"/>
                    </a:lnTo>
                    <a:lnTo>
                      <a:pt x="68439" y="122072"/>
                    </a:lnTo>
                    <a:close/>
                  </a:path>
                  <a:path w="119379" h="256539">
                    <a:moveTo>
                      <a:pt x="105170" y="16363"/>
                    </a:moveTo>
                    <a:lnTo>
                      <a:pt x="50320" y="16363"/>
                    </a:lnTo>
                    <a:lnTo>
                      <a:pt x="57403" y="18457"/>
                    </a:lnTo>
                    <a:lnTo>
                      <a:pt x="62934" y="22845"/>
                    </a:lnTo>
                    <a:lnTo>
                      <a:pt x="65461" y="29527"/>
                    </a:lnTo>
                    <a:lnTo>
                      <a:pt x="65763" y="36699"/>
                    </a:lnTo>
                    <a:lnTo>
                      <a:pt x="65930" y="46044"/>
                    </a:lnTo>
                    <a:lnTo>
                      <a:pt x="65967" y="64158"/>
                    </a:lnTo>
                    <a:lnTo>
                      <a:pt x="65461" y="74180"/>
                    </a:lnTo>
                    <a:lnTo>
                      <a:pt x="41687" y="95783"/>
                    </a:lnTo>
                    <a:lnTo>
                      <a:pt x="111334" y="95783"/>
                    </a:lnTo>
                    <a:lnTo>
                      <a:pt x="112274" y="78854"/>
                    </a:lnTo>
                    <a:lnTo>
                      <a:pt x="112366" y="74180"/>
                    </a:lnTo>
                    <a:lnTo>
                      <a:pt x="112415" y="58154"/>
                    </a:lnTo>
                    <a:lnTo>
                      <a:pt x="112025" y="46044"/>
                    </a:lnTo>
                    <a:lnTo>
                      <a:pt x="111194" y="33121"/>
                    </a:lnTo>
                    <a:lnTo>
                      <a:pt x="108429" y="21774"/>
                    </a:lnTo>
                    <a:lnTo>
                      <a:pt x="105170" y="16363"/>
                    </a:lnTo>
                    <a:close/>
                  </a:path>
                  <a:path w="119379" h="256539">
                    <a:moveTo>
                      <a:pt x="77349" y="0"/>
                    </a:moveTo>
                    <a:lnTo>
                      <a:pt x="70148" y="368"/>
                    </a:lnTo>
                    <a:lnTo>
                      <a:pt x="79585" y="368"/>
                    </a:lnTo>
                    <a:lnTo>
                      <a:pt x="77349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object 23"/>
              <p:cNvSpPr/>
              <p:nvPr/>
            </p:nvSpPr>
            <p:spPr>
              <a:xfrm>
                <a:off x="4274924" y="5273481"/>
                <a:ext cx="122555" cy="260151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259714">
                    <a:moveTo>
                      <a:pt x="35293" y="0"/>
                    </a:moveTo>
                    <a:lnTo>
                      <a:pt x="0" y="4318"/>
                    </a:lnTo>
                    <a:lnTo>
                      <a:pt x="5041" y="259651"/>
                    </a:lnTo>
                    <a:lnTo>
                      <a:pt x="41782" y="258216"/>
                    </a:lnTo>
                    <a:lnTo>
                      <a:pt x="68531" y="171056"/>
                    </a:lnTo>
                    <a:lnTo>
                      <a:pt x="38900" y="171056"/>
                    </a:lnTo>
                    <a:lnTo>
                      <a:pt x="35293" y="0"/>
                    </a:lnTo>
                    <a:close/>
                  </a:path>
                  <a:path w="122554" h="259714">
                    <a:moveTo>
                      <a:pt x="121110" y="108038"/>
                    </a:moveTo>
                    <a:lnTo>
                      <a:pt x="87871" y="108038"/>
                    </a:lnTo>
                    <a:lnTo>
                      <a:pt x="82461" y="257492"/>
                    </a:lnTo>
                    <a:lnTo>
                      <a:pt x="119189" y="256768"/>
                    </a:lnTo>
                    <a:lnTo>
                      <a:pt x="121110" y="108038"/>
                    </a:lnTo>
                    <a:close/>
                  </a:path>
                  <a:path w="122554" h="259714">
                    <a:moveTo>
                      <a:pt x="122440" y="5054"/>
                    </a:moveTo>
                    <a:lnTo>
                      <a:pt x="88582" y="6489"/>
                    </a:lnTo>
                    <a:lnTo>
                      <a:pt x="38900" y="171056"/>
                    </a:lnTo>
                    <a:lnTo>
                      <a:pt x="68531" y="171056"/>
                    </a:lnTo>
                    <a:lnTo>
                      <a:pt x="87871" y="108038"/>
                    </a:lnTo>
                    <a:lnTo>
                      <a:pt x="121110" y="108038"/>
                    </a:lnTo>
                    <a:lnTo>
                      <a:pt x="122440" y="505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object 24"/>
              <p:cNvSpPr/>
              <p:nvPr/>
            </p:nvSpPr>
            <p:spPr>
              <a:xfrm>
                <a:off x="4422633" y="5276347"/>
                <a:ext cx="198755" cy="256334"/>
              </a:xfrm>
              <a:custGeom>
                <a:avLst/>
                <a:gdLst/>
                <a:ahLst/>
                <a:cxnLst/>
                <a:rect l="l" t="t" r="r" b="b"/>
                <a:pathLst>
                  <a:path w="198754" h="255904">
                    <a:moveTo>
                      <a:pt x="37807" y="2882"/>
                    </a:moveTo>
                    <a:lnTo>
                      <a:pt x="0" y="2882"/>
                    </a:lnTo>
                    <a:lnTo>
                      <a:pt x="0" y="111277"/>
                    </a:lnTo>
                    <a:lnTo>
                      <a:pt x="34569" y="143344"/>
                    </a:lnTo>
                    <a:lnTo>
                      <a:pt x="18810" y="150056"/>
                    </a:lnTo>
                    <a:lnTo>
                      <a:pt x="8456" y="161699"/>
                    </a:lnTo>
                    <a:lnTo>
                      <a:pt x="2967" y="174423"/>
                    </a:lnTo>
                    <a:lnTo>
                      <a:pt x="1803" y="184378"/>
                    </a:lnTo>
                    <a:lnTo>
                      <a:pt x="2466" y="196517"/>
                    </a:lnTo>
                    <a:lnTo>
                      <a:pt x="2704" y="205536"/>
                    </a:lnTo>
                    <a:lnTo>
                      <a:pt x="2710" y="220790"/>
                    </a:lnTo>
                    <a:lnTo>
                      <a:pt x="2159" y="231914"/>
                    </a:lnTo>
                    <a:lnTo>
                      <a:pt x="711" y="255333"/>
                    </a:lnTo>
                    <a:lnTo>
                      <a:pt x="35293" y="255333"/>
                    </a:lnTo>
                    <a:lnTo>
                      <a:pt x="35293" y="192316"/>
                    </a:lnTo>
                    <a:lnTo>
                      <a:pt x="35648" y="186550"/>
                    </a:lnTo>
                    <a:lnTo>
                      <a:pt x="36004" y="181495"/>
                    </a:lnTo>
                    <a:lnTo>
                      <a:pt x="37084" y="177177"/>
                    </a:lnTo>
                    <a:lnTo>
                      <a:pt x="38887" y="169621"/>
                    </a:lnTo>
                    <a:lnTo>
                      <a:pt x="42494" y="162064"/>
                    </a:lnTo>
                    <a:lnTo>
                      <a:pt x="111731" y="162064"/>
                    </a:lnTo>
                    <a:lnTo>
                      <a:pt x="111988" y="158445"/>
                    </a:lnTo>
                    <a:lnTo>
                      <a:pt x="188966" y="158445"/>
                    </a:lnTo>
                    <a:lnTo>
                      <a:pt x="184692" y="146892"/>
                    </a:lnTo>
                    <a:lnTo>
                      <a:pt x="174851" y="135707"/>
                    </a:lnTo>
                    <a:lnTo>
                      <a:pt x="159169" y="131444"/>
                    </a:lnTo>
                    <a:lnTo>
                      <a:pt x="165290" y="130365"/>
                    </a:lnTo>
                    <a:lnTo>
                      <a:pt x="187381" y="115595"/>
                    </a:lnTo>
                    <a:lnTo>
                      <a:pt x="75984" y="115595"/>
                    </a:lnTo>
                    <a:lnTo>
                      <a:pt x="48260" y="114160"/>
                    </a:lnTo>
                    <a:lnTo>
                      <a:pt x="45732" y="113792"/>
                    </a:lnTo>
                    <a:lnTo>
                      <a:pt x="43205" y="113093"/>
                    </a:lnTo>
                    <a:lnTo>
                      <a:pt x="41414" y="111277"/>
                    </a:lnTo>
                    <a:lnTo>
                      <a:pt x="37452" y="108394"/>
                    </a:lnTo>
                    <a:lnTo>
                      <a:pt x="34937" y="103708"/>
                    </a:lnTo>
                    <a:lnTo>
                      <a:pt x="33845" y="92544"/>
                    </a:lnTo>
                    <a:lnTo>
                      <a:pt x="33960" y="69576"/>
                    </a:lnTo>
                    <a:lnTo>
                      <a:pt x="35560" y="39750"/>
                    </a:lnTo>
                    <a:lnTo>
                      <a:pt x="37292" y="13906"/>
                    </a:lnTo>
                    <a:lnTo>
                      <a:pt x="37807" y="2882"/>
                    </a:lnTo>
                    <a:close/>
                  </a:path>
                  <a:path w="198754" h="255904">
                    <a:moveTo>
                      <a:pt x="111731" y="162064"/>
                    </a:moveTo>
                    <a:lnTo>
                      <a:pt x="42494" y="162064"/>
                    </a:lnTo>
                    <a:lnTo>
                      <a:pt x="56896" y="162763"/>
                    </a:lnTo>
                    <a:lnTo>
                      <a:pt x="63017" y="163144"/>
                    </a:lnTo>
                    <a:lnTo>
                      <a:pt x="67348" y="163144"/>
                    </a:lnTo>
                    <a:lnTo>
                      <a:pt x="69862" y="163499"/>
                    </a:lnTo>
                    <a:lnTo>
                      <a:pt x="74180" y="163499"/>
                    </a:lnTo>
                    <a:lnTo>
                      <a:pt x="75260" y="253161"/>
                    </a:lnTo>
                    <a:lnTo>
                      <a:pt x="105155" y="254609"/>
                    </a:lnTo>
                    <a:lnTo>
                      <a:pt x="111731" y="162064"/>
                    </a:lnTo>
                    <a:close/>
                  </a:path>
                  <a:path w="198754" h="255904">
                    <a:moveTo>
                      <a:pt x="188966" y="158445"/>
                    </a:moveTo>
                    <a:lnTo>
                      <a:pt x="143687" y="158445"/>
                    </a:lnTo>
                    <a:lnTo>
                      <a:pt x="146926" y="158813"/>
                    </a:lnTo>
                    <a:lnTo>
                      <a:pt x="149809" y="159524"/>
                    </a:lnTo>
                    <a:lnTo>
                      <a:pt x="152323" y="160629"/>
                    </a:lnTo>
                    <a:lnTo>
                      <a:pt x="156641" y="163144"/>
                    </a:lnTo>
                    <a:lnTo>
                      <a:pt x="160972" y="166395"/>
                    </a:lnTo>
                    <a:lnTo>
                      <a:pt x="159892" y="173939"/>
                    </a:lnTo>
                    <a:lnTo>
                      <a:pt x="159025" y="181679"/>
                    </a:lnTo>
                    <a:lnTo>
                      <a:pt x="158089" y="192662"/>
                    </a:lnTo>
                    <a:lnTo>
                      <a:pt x="157153" y="205536"/>
                    </a:lnTo>
                    <a:lnTo>
                      <a:pt x="156286" y="218948"/>
                    </a:lnTo>
                    <a:lnTo>
                      <a:pt x="155543" y="226918"/>
                    </a:lnTo>
                    <a:lnTo>
                      <a:pt x="154935" y="235154"/>
                    </a:lnTo>
                    <a:lnTo>
                      <a:pt x="154462" y="243660"/>
                    </a:lnTo>
                    <a:lnTo>
                      <a:pt x="154127" y="252437"/>
                    </a:lnTo>
                    <a:lnTo>
                      <a:pt x="183299" y="253885"/>
                    </a:lnTo>
                    <a:lnTo>
                      <a:pt x="190500" y="170713"/>
                    </a:lnTo>
                    <a:lnTo>
                      <a:pt x="189605" y="160171"/>
                    </a:lnTo>
                    <a:lnTo>
                      <a:pt x="188966" y="158445"/>
                    </a:lnTo>
                    <a:close/>
                  </a:path>
                  <a:path w="198754" h="255904">
                    <a:moveTo>
                      <a:pt x="104432" y="0"/>
                    </a:moveTo>
                    <a:lnTo>
                      <a:pt x="77419" y="0"/>
                    </a:lnTo>
                    <a:lnTo>
                      <a:pt x="75984" y="115595"/>
                    </a:lnTo>
                    <a:lnTo>
                      <a:pt x="187381" y="115595"/>
                    </a:lnTo>
                    <a:lnTo>
                      <a:pt x="187812" y="114884"/>
                    </a:lnTo>
                    <a:lnTo>
                      <a:pt x="117398" y="114884"/>
                    </a:lnTo>
                    <a:lnTo>
                      <a:pt x="115227" y="57988"/>
                    </a:lnTo>
                    <a:lnTo>
                      <a:pt x="114432" y="34997"/>
                    </a:lnTo>
                    <a:lnTo>
                      <a:pt x="113566" y="5826"/>
                    </a:lnTo>
                    <a:lnTo>
                      <a:pt x="113436" y="355"/>
                    </a:lnTo>
                    <a:lnTo>
                      <a:pt x="104432" y="0"/>
                    </a:lnTo>
                    <a:close/>
                  </a:path>
                  <a:path w="198754" h="255904">
                    <a:moveTo>
                      <a:pt x="198424" y="0"/>
                    </a:moveTo>
                    <a:lnTo>
                      <a:pt x="167449" y="0"/>
                    </a:lnTo>
                    <a:lnTo>
                      <a:pt x="158445" y="95427"/>
                    </a:lnTo>
                    <a:lnTo>
                      <a:pt x="157365" y="98679"/>
                    </a:lnTo>
                    <a:lnTo>
                      <a:pt x="136118" y="113436"/>
                    </a:lnTo>
                    <a:lnTo>
                      <a:pt x="128917" y="114528"/>
                    </a:lnTo>
                    <a:lnTo>
                      <a:pt x="121348" y="114528"/>
                    </a:lnTo>
                    <a:lnTo>
                      <a:pt x="119557" y="114884"/>
                    </a:lnTo>
                    <a:lnTo>
                      <a:pt x="187812" y="114884"/>
                    </a:lnTo>
                    <a:lnTo>
                      <a:pt x="188027" y="114528"/>
                    </a:lnTo>
                    <a:lnTo>
                      <a:pt x="128917" y="114528"/>
                    </a:lnTo>
                    <a:lnTo>
                      <a:pt x="124231" y="114160"/>
                    </a:lnTo>
                    <a:lnTo>
                      <a:pt x="188250" y="114160"/>
                    </a:lnTo>
                    <a:lnTo>
                      <a:pt x="189395" y="112267"/>
                    </a:lnTo>
                    <a:lnTo>
                      <a:pt x="190855" y="105156"/>
                    </a:lnTo>
                    <a:lnTo>
                      <a:pt x="191165" y="95317"/>
                    </a:lnTo>
                    <a:lnTo>
                      <a:pt x="191982" y="80989"/>
                    </a:lnTo>
                    <a:lnTo>
                      <a:pt x="195283" y="34997"/>
                    </a:lnTo>
                    <a:lnTo>
                      <a:pt x="197196" y="12162"/>
                    </a:lnTo>
                    <a:lnTo>
                      <a:pt x="198424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object 25"/>
              <p:cNvSpPr/>
              <p:nvPr/>
            </p:nvSpPr>
            <p:spPr>
              <a:xfrm>
                <a:off x="4644800" y="5277396"/>
                <a:ext cx="113664" cy="253790"/>
              </a:xfrm>
              <a:custGeom>
                <a:avLst/>
                <a:gdLst/>
                <a:ahLst/>
                <a:cxnLst/>
                <a:rect l="l" t="t" r="r" b="b"/>
                <a:pathLst>
                  <a:path w="113664" h="253364">
                    <a:moveTo>
                      <a:pt x="27791" y="0"/>
                    </a:moveTo>
                    <a:lnTo>
                      <a:pt x="0" y="760"/>
                    </a:lnTo>
                    <a:lnTo>
                      <a:pt x="5029" y="252843"/>
                    </a:lnTo>
                    <a:lnTo>
                      <a:pt x="113068" y="252843"/>
                    </a:lnTo>
                    <a:lnTo>
                      <a:pt x="113068" y="225842"/>
                    </a:lnTo>
                    <a:lnTo>
                      <a:pt x="39966" y="225842"/>
                    </a:lnTo>
                    <a:lnTo>
                      <a:pt x="39253" y="214125"/>
                    </a:lnTo>
                    <a:lnTo>
                      <a:pt x="38030" y="200989"/>
                    </a:lnTo>
                    <a:lnTo>
                      <a:pt x="36873" y="187852"/>
                    </a:lnTo>
                    <a:lnTo>
                      <a:pt x="36360" y="176135"/>
                    </a:lnTo>
                    <a:lnTo>
                      <a:pt x="36360" y="171817"/>
                    </a:lnTo>
                    <a:lnTo>
                      <a:pt x="104063" y="162812"/>
                    </a:lnTo>
                    <a:lnTo>
                      <a:pt x="104063" y="135799"/>
                    </a:lnTo>
                    <a:lnTo>
                      <a:pt x="36360" y="135799"/>
                    </a:lnTo>
                    <a:lnTo>
                      <a:pt x="34981" y="118058"/>
                    </a:lnTo>
                    <a:lnTo>
                      <a:pt x="33124" y="87047"/>
                    </a:lnTo>
                    <a:lnTo>
                      <a:pt x="31805" y="53403"/>
                    </a:lnTo>
                    <a:lnTo>
                      <a:pt x="32042" y="27761"/>
                    </a:lnTo>
                    <a:lnTo>
                      <a:pt x="113068" y="27761"/>
                    </a:lnTo>
                    <a:lnTo>
                      <a:pt x="113068" y="760"/>
                    </a:lnTo>
                    <a:lnTo>
                      <a:pt x="27791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object 26"/>
              <p:cNvSpPr/>
              <p:nvPr/>
            </p:nvSpPr>
            <p:spPr>
              <a:xfrm>
                <a:off x="4780925" y="5276347"/>
                <a:ext cx="110489" cy="256334"/>
              </a:xfrm>
              <a:custGeom>
                <a:avLst/>
                <a:gdLst/>
                <a:ahLst/>
                <a:cxnLst/>
                <a:rect l="l" t="t" r="r" b="b"/>
                <a:pathLst>
                  <a:path w="110489" h="255904">
                    <a:moveTo>
                      <a:pt x="1122" y="4686"/>
                    </a:moveTo>
                    <a:lnTo>
                      <a:pt x="55" y="4686"/>
                    </a:lnTo>
                    <a:lnTo>
                      <a:pt x="0" y="30539"/>
                    </a:lnTo>
                    <a:lnTo>
                      <a:pt x="1686" y="92242"/>
                    </a:lnTo>
                    <a:lnTo>
                      <a:pt x="4012" y="166011"/>
                    </a:lnTo>
                    <a:lnTo>
                      <a:pt x="5873" y="228061"/>
                    </a:lnTo>
                    <a:lnTo>
                      <a:pt x="6164" y="254609"/>
                    </a:lnTo>
                    <a:lnTo>
                      <a:pt x="5097" y="255689"/>
                    </a:lnTo>
                    <a:lnTo>
                      <a:pt x="13022" y="255333"/>
                    </a:lnTo>
                    <a:lnTo>
                      <a:pt x="20579" y="254254"/>
                    </a:lnTo>
                    <a:lnTo>
                      <a:pt x="36073" y="252437"/>
                    </a:lnTo>
                    <a:lnTo>
                      <a:pt x="38232" y="156654"/>
                    </a:lnTo>
                    <a:lnTo>
                      <a:pt x="109800" y="156654"/>
                    </a:lnTo>
                    <a:lnTo>
                      <a:pt x="109879" y="129286"/>
                    </a:lnTo>
                    <a:lnTo>
                      <a:pt x="73512" y="129286"/>
                    </a:lnTo>
                    <a:lnTo>
                      <a:pt x="35349" y="127126"/>
                    </a:lnTo>
                    <a:lnTo>
                      <a:pt x="28491" y="5410"/>
                    </a:lnTo>
                    <a:lnTo>
                      <a:pt x="19131" y="5410"/>
                    </a:lnTo>
                    <a:lnTo>
                      <a:pt x="15181" y="5054"/>
                    </a:lnTo>
                    <a:lnTo>
                      <a:pt x="8323" y="5054"/>
                    </a:lnTo>
                    <a:lnTo>
                      <a:pt x="1122" y="4686"/>
                    </a:lnTo>
                    <a:close/>
                  </a:path>
                  <a:path w="110489" h="255904">
                    <a:moveTo>
                      <a:pt x="109800" y="156654"/>
                    </a:moveTo>
                    <a:lnTo>
                      <a:pt x="38232" y="156654"/>
                    </a:lnTo>
                    <a:lnTo>
                      <a:pt x="72077" y="158813"/>
                    </a:lnTo>
                    <a:lnTo>
                      <a:pt x="79634" y="251002"/>
                    </a:lnTo>
                    <a:lnTo>
                      <a:pt x="109529" y="250291"/>
                    </a:lnTo>
                    <a:lnTo>
                      <a:pt x="109800" y="156654"/>
                    </a:lnTo>
                    <a:close/>
                  </a:path>
                  <a:path w="110489" h="255904">
                    <a:moveTo>
                      <a:pt x="110253" y="0"/>
                    </a:moveTo>
                    <a:lnTo>
                      <a:pt x="84320" y="0"/>
                    </a:lnTo>
                    <a:lnTo>
                      <a:pt x="73512" y="129286"/>
                    </a:lnTo>
                    <a:lnTo>
                      <a:pt x="109879" y="129286"/>
                    </a:lnTo>
                    <a:lnTo>
                      <a:pt x="110253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object 27"/>
              <p:cNvSpPr/>
              <p:nvPr/>
            </p:nvSpPr>
            <p:spPr>
              <a:xfrm>
                <a:off x="4916045" y="5273481"/>
                <a:ext cx="122555" cy="260151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259714">
                    <a:moveTo>
                      <a:pt x="35293" y="0"/>
                    </a:moveTo>
                    <a:lnTo>
                      <a:pt x="0" y="4318"/>
                    </a:lnTo>
                    <a:lnTo>
                      <a:pt x="5041" y="259651"/>
                    </a:lnTo>
                    <a:lnTo>
                      <a:pt x="41783" y="258216"/>
                    </a:lnTo>
                    <a:lnTo>
                      <a:pt x="68531" y="171056"/>
                    </a:lnTo>
                    <a:lnTo>
                      <a:pt x="38900" y="171056"/>
                    </a:lnTo>
                    <a:lnTo>
                      <a:pt x="35293" y="0"/>
                    </a:lnTo>
                    <a:close/>
                  </a:path>
                  <a:path w="122554" h="259714">
                    <a:moveTo>
                      <a:pt x="121110" y="108038"/>
                    </a:moveTo>
                    <a:lnTo>
                      <a:pt x="87871" y="108038"/>
                    </a:lnTo>
                    <a:lnTo>
                      <a:pt x="82461" y="257492"/>
                    </a:lnTo>
                    <a:lnTo>
                      <a:pt x="119189" y="256768"/>
                    </a:lnTo>
                    <a:lnTo>
                      <a:pt x="121110" y="108038"/>
                    </a:lnTo>
                    <a:close/>
                  </a:path>
                  <a:path w="122554" h="259714">
                    <a:moveTo>
                      <a:pt x="122440" y="5054"/>
                    </a:moveTo>
                    <a:lnTo>
                      <a:pt x="88582" y="6489"/>
                    </a:lnTo>
                    <a:lnTo>
                      <a:pt x="38900" y="171056"/>
                    </a:lnTo>
                    <a:lnTo>
                      <a:pt x="68531" y="171056"/>
                    </a:lnTo>
                    <a:lnTo>
                      <a:pt x="87871" y="108038"/>
                    </a:lnTo>
                    <a:lnTo>
                      <a:pt x="121110" y="108038"/>
                    </a:lnTo>
                    <a:lnTo>
                      <a:pt x="122440" y="505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object 28"/>
              <p:cNvSpPr/>
              <p:nvPr/>
            </p:nvSpPr>
            <p:spPr>
              <a:xfrm>
                <a:off x="5062956" y="5277396"/>
                <a:ext cx="113664" cy="253790"/>
              </a:xfrm>
              <a:custGeom>
                <a:avLst/>
                <a:gdLst/>
                <a:ahLst/>
                <a:cxnLst/>
                <a:rect l="l" t="t" r="r" b="b"/>
                <a:pathLst>
                  <a:path w="113664" h="253364">
                    <a:moveTo>
                      <a:pt x="27793" y="0"/>
                    </a:moveTo>
                    <a:lnTo>
                      <a:pt x="0" y="760"/>
                    </a:lnTo>
                    <a:lnTo>
                      <a:pt x="5029" y="252843"/>
                    </a:lnTo>
                    <a:lnTo>
                      <a:pt x="113068" y="252843"/>
                    </a:lnTo>
                    <a:lnTo>
                      <a:pt x="113068" y="225842"/>
                    </a:lnTo>
                    <a:lnTo>
                      <a:pt x="39979" y="225842"/>
                    </a:lnTo>
                    <a:lnTo>
                      <a:pt x="39260" y="214125"/>
                    </a:lnTo>
                    <a:lnTo>
                      <a:pt x="38038" y="200989"/>
                    </a:lnTo>
                    <a:lnTo>
                      <a:pt x="36884" y="187852"/>
                    </a:lnTo>
                    <a:lnTo>
                      <a:pt x="36372" y="176135"/>
                    </a:lnTo>
                    <a:lnTo>
                      <a:pt x="36372" y="171817"/>
                    </a:lnTo>
                    <a:lnTo>
                      <a:pt x="104076" y="162812"/>
                    </a:lnTo>
                    <a:lnTo>
                      <a:pt x="104076" y="135799"/>
                    </a:lnTo>
                    <a:lnTo>
                      <a:pt x="36372" y="135799"/>
                    </a:lnTo>
                    <a:lnTo>
                      <a:pt x="34987" y="118058"/>
                    </a:lnTo>
                    <a:lnTo>
                      <a:pt x="33127" y="87047"/>
                    </a:lnTo>
                    <a:lnTo>
                      <a:pt x="31811" y="53403"/>
                    </a:lnTo>
                    <a:lnTo>
                      <a:pt x="32054" y="27761"/>
                    </a:lnTo>
                    <a:lnTo>
                      <a:pt x="113068" y="27761"/>
                    </a:lnTo>
                    <a:lnTo>
                      <a:pt x="113068" y="760"/>
                    </a:lnTo>
                    <a:lnTo>
                      <a:pt x="27793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object 29"/>
              <p:cNvSpPr/>
              <p:nvPr/>
            </p:nvSpPr>
            <p:spPr>
              <a:xfrm>
                <a:off x="5302520" y="5277137"/>
                <a:ext cx="192405" cy="253153"/>
              </a:xfrm>
              <a:custGeom>
                <a:avLst/>
                <a:gdLst/>
                <a:ahLst/>
                <a:cxnLst/>
                <a:rect l="l" t="t" r="r" b="b"/>
                <a:pathLst>
                  <a:path w="192404" h="252729">
                    <a:moveTo>
                      <a:pt x="37452" y="1435"/>
                    </a:moveTo>
                    <a:lnTo>
                      <a:pt x="2159" y="2882"/>
                    </a:lnTo>
                    <a:lnTo>
                      <a:pt x="0" y="252425"/>
                    </a:lnTo>
                    <a:lnTo>
                      <a:pt x="184746" y="251714"/>
                    </a:lnTo>
                    <a:lnTo>
                      <a:pt x="185657" y="221462"/>
                    </a:lnTo>
                    <a:lnTo>
                      <a:pt x="39979" y="221462"/>
                    </a:lnTo>
                    <a:lnTo>
                      <a:pt x="37452" y="1435"/>
                    </a:lnTo>
                    <a:close/>
                  </a:path>
                  <a:path w="192404" h="252729">
                    <a:moveTo>
                      <a:pt x="111277" y="0"/>
                    </a:moveTo>
                    <a:lnTo>
                      <a:pt x="75260" y="0"/>
                    </a:lnTo>
                    <a:lnTo>
                      <a:pt x="75984" y="219303"/>
                    </a:lnTo>
                    <a:lnTo>
                      <a:pt x="39979" y="221462"/>
                    </a:lnTo>
                    <a:lnTo>
                      <a:pt x="111277" y="221462"/>
                    </a:lnTo>
                    <a:lnTo>
                      <a:pt x="111277" y="0"/>
                    </a:lnTo>
                    <a:close/>
                  </a:path>
                  <a:path w="192404" h="252729">
                    <a:moveTo>
                      <a:pt x="154851" y="0"/>
                    </a:moveTo>
                    <a:lnTo>
                      <a:pt x="145135" y="217855"/>
                    </a:lnTo>
                    <a:lnTo>
                      <a:pt x="111277" y="221462"/>
                    </a:lnTo>
                    <a:lnTo>
                      <a:pt x="185657" y="221462"/>
                    </a:lnTo>
                    <a:lnTo>
                      <a:pt x="192303" y="698"/>
                    </a:lnTo>
                    <a:lnTo>
                      <a:pt x="154851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object 30"/>
              <p:cNvSpPr/>
              <p:nvPr/>
            </p:nvSpPr>
            <p:spPr>
              <a:xfrm>
                <a:off x="5519306" y="5273460"/>
                <a:ext cx="119380" cy="259514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59079">
                    <a:moveTo>
                      <a:pt x="31686" y="0"/>
                    </a:moveTo>
                    <a:lnTo>
                      <a:pt x="0" y="5765"/>
                    </a:lnTo>
                    <a:lnTo>
                      <a:pt x="2870" y="258927"/>
                    </a:lnTo>
                    <a:lnTo>
                      <a:pt x="34569" y="258927"/>
                    </a:lnTo>
                    <a:lnTo>
                      <a:pt x="35280" y="149453"/>
                    </a:lnTo>
                    <a:lnTo>
                      <a:pt x="64591" y="149453"/>
                    </a:lnTo>
                    <a:lnTo>
                      <a:pt x="54013" y="130733"/>
                    </a:lnTo>
                    <a:lnTo>
                      <a:pt x="68196" y="108038"/>
                    </a:lnTo>
                    <a:lnTo>
                      <a:pt x="33134" y="108038"/>
                    </a:lnTo>
                    <a:lnTo>
                      <a:pt x="31686" y="0"/>
                    </a:lnTo>
                    <a:close/>
                  </a:path>
                  <a:path w="119379" h="259079">
                    <a:moveTo>
                      <a:pt x="64591" y="149453"/>
                    </a:moveTo>
                    <a:lnTo>
                      <a:pt x="35280" y="149453"/>
                    </a:lnTo>
                    <a:lnTo>
                      <a:pt x="84988" y="258203"/>
                    </a:lnTo>
                    <a:lnTo>
                      <a:pt x="113436" y="235889"/>
                    </a:lnTo>
                    <a:lnTo>
                      <a:pt x="64591" y="149453"/>
                    </a:lnTo>
                    <a:close/>
                  </a:path>
                  <a:path w="119379" h="259079">
                    <a:moveTo>
                      <a:pt x="98310" y="2171"/>
                    </a:moveTo>
                    <a:lnTo>
                      <a:pt x="33134" y="108038"/>
                    </a:lnTo>
                    <a:lnTo>
                      <a:pt x="68196" y="108038"/>
                    </a:lnTo>
                    <a:lnTo>
                      <a:pt x="118833" y="27012"/>
                    </a:lnTo>
                    <a:lnTo>
                      <a:pt x="98310" y="2171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object 31"/>
              <p:cNvSpPr/>
              <p:nvPr/>
            </p:nvSpPr>
            <p:spPr>
              <a:xfrm>
                <a:off x="5661296" y="5277589"/>
                <a:ext cx="118745" cy="254427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254000">
                    <a:moveTo>
                      <a:pt x="62037" y="0"/>
                    </a:moveTo>
                    <a:lnTo>
                      <a:pt x="41844" y="0"/>
                    </a:lnTo>
                    <a:lnTo>
                      <a:pt x="30536" y="200"/>
                    </a:lnTo>
                    <a:lnTo>
                      <a:pt x="653" y="29016"/>
                    </a:lnTo>
                    <a:lnTo>
                      <a:pt x="125" y="114360"/>
                    </a:lnTo>
                    <a:lnTo>
                      <a:pt x="0" y="211947"/>
                    </a:lnTo>
                    <a:lnTo>
                      <a:pt x="677" y="225809"/>
                    </a:lnTo>
                    <a:lnTo>
                      <a:pt x="5105" y="238339"/>
                    </a:lnTo>
                    <a:lnTo>
                      <a:pt x="14056" y="247489"/>
                    </a:lnTo>
                    <a:lnTo>
                      <a:pt x="28377" y="252650"/>
                    </a:lnTo>
                    <a:lnTo>
                      <a:pt x="44583" y="252650"/>
                    </a:lnTo>
                    <a:lnTo>
                      <a:pt x="52507" y="253018"/>
                    </a:lnTo>
                    <a:lnTo>
                      <a:pt x="72942" y="253458"/>
                    </a:lnTo>
                    <a:lnTo>
                      <a:pt x="82482" y="253513"/>
                    </a:lnTo>
                    <a:lnTo>
                      <a:pt x="90671" y="253374"/>
                    </a:lnTo>
                    <a:lnTo>
                      <a:pt x="101315" y="250717"/>
                    </a:lnTo>
                    <a:lnTo>
                      <a:pt x="109626" y="243738"/>
                    </a:lnTo>
                    <a:lnTo>
                      <a:pt x="115031" y="233925"/>
                    </a:lnTo>
                    <a:lnTo>
                      <a:pt x="116525" y="225282"/>
                    </a:lnTo>
                    <a:lnTo>
                      <a:pt x="59708" y="225282"/>
                    </a:lnTo>
                    <a:lnTo>
                      <a:pt x="45684" y="224504"/>
                    </a:lnTo>
                    <a:lnTo>
                      <a:pt x="38010" y="221495"/>
                    </a:lnTo>
                    <a:lnTo>
                      <a:pt x="34794" y="215246"/>
                    </a:lnTo>
                    <a:lnTo>
                      <a:pt x="34143" y="204746"/>
                    </a:lnTo>
                    <a:lnTo>
                      <a:pt x="34854" y="41627"/>
                    </a:lnTo>
                    <a:lnTo>
                      <a:pt x="35452" y="31128"/>
                    </a:lnTo>
                    <a:lnTo>
                      <a:pt x="38548" y="24884"/>
                    </a:lnTo>
                    <a:lnTo>
                      <a:pt x="46100" y="21880"/>
                    </a:lnTo>
                    <a:lnTo>
                      <a:pt x="60064" y="21104"/>
                    </a:lnTo>
                    <a:lnTo>
                      <a:pt x="115252" y="21104"/>
                    </a:lnTo>
                    <a:lnTo>
                      <a:pt x="113499" y="16954"/>
                    </a:lnTo>
                    <a:lnTo>
                      <a:pt x="70516" y="200"/>
                    </a:lnTo>
                    <a:lnTo>
                      <a:pt x="62037" y="0"/>
                    </a:lnTo>
                    <a:close/>
                  </a:path>
                  <a:path w="118745" h="254000">
                    <a:moveTo>
                      <a:pt x="115252" y="21104"/>
                    </a:moveTo>
                    <a:lnTo>
                      <a:pt x="71951" y="21104"/>
                    </a:lnTo>
                    <a:lnTo>
                      <a:pt x="78072" y="21815"/>
                    </a:lnTo>
                    <a:lnTo>
                      <a:pt x="80955" y="27212"/>
                    </a:lnTo>
                    <a:lnTo>
                      <a:pt x="82035" y="30451"/>
                    </a:lnTo>
                    <a:lnTo>
                      <a:pt x="82390" y="38388"/>
                    </a:lnTo>
                    <a:lnTo>
                      <a:pt x="82746" y="42338"/>
                    </a:lnTo>
                    <a:lnTo>
                      <a:pt x="83968" y="84574"/>
                    </a:lnTo>
                    <a:lnTo>
                      <a:pt x="84284" y="152627"/>
                    </a:lnTo>
                    <a:lnTo>
                      <a:pt x="84499" y="172601"/>
                    </a:lnTo>
                    <a:lnTo>
                      <a:pt x="83470" y="211947"/>
                    </a:lnTo>
                    <a:lnTo>
                      <a:pt x="71227" y="225282"/>
                    </a:lnTo>
                    <a:lnTo>
                      <a:pt x="116525" y="225282"/>
                    </a:lnTo>
                    <a:lnTo>
                      <a:pt x="116960" y="222767"/>
                    </a:lnTo>
                    <a:lnTo>
                      <a:pt x="117684" y="141741"/>
                    </a:lnTo>
                    <a:lnTo>
                      <a:pt x="117797" y="109697"/>
                    </a:lnTo>
                    <a:lnTo>
                      <a:pt x="118046" y="79109"/>
                    </a:lnTo>
                    <a:lnTo>
                      <a:pt x="118334" y="47414"/>
                    </a:lnTo>
                    <a:lnTo>
                      <a:pt x="118320" y="35506"/>
                    </a:lnTo>
                    <a:lnTo>
                      <a:pt x="117051" y="25365"/>
                    </a:lnTo>
                    <a:lnTo>
                      <a:pt x="115252" y="2110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object 32"/>
              <p:cNvSpPr/>
              <p:nvPr/>
            </p:nvSpPr>
            <p:spPr>
              <a:xfrm>
                <a:off x="5800598" y="5277137"/>
                <a:ext cx="165100" cy="256971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256539">
                    <a:moveTo>
                      <a:pt x="158619" y="33121"/>
                    </a:moveTo>
                    <a:lnTo>
                      <a:pt x="126403" y="33121"/>
                    </a:lnTo>
                    <a:lnTo>
                      <a:pt x="127126" y="256031"/>
                    </a:lnTo>
                    <a:lnTo>
                      <a:pt x="164579" y="256031"/>
                    </a:lnTo>
                    <a:lnTo>
                      <a:pt x="158619" y="33121"/>
                    </a:lnTo>
                    <a:close/>
                  </a:path>
                  <a:path w="165100" h="256539">
                    <a:moveTo>
                      <a:pt x="157734" y="0"/>
                    </a:moveTo>
                    <a:lnTo>
                      <a:pt x="55829" y="698"/>
                    </a:lnTo>
                    <a:lnTo>
                      <a:pt x="55872" y="33121"/>
                    </a:lnTo>
                    <a:lnTo>
                      <a:pt x="55979" y="63354"/>
                    </a:lnTo>
                    <a:lnTo>
                      <a:pt x="56184" y="82448"/>
                    </a:lnTo>
                    <a:lnTo>
                      <a:pt x="56362" y="144078"/>
                    </a:lnTo>
                    <a:lnTo>
                      <a:pt x="56540" y="183286"/>
                    </a:lnTo>
                    <a:lnTo>
                      <a:pt x="32842" y="220044"/>
                    </a:lnTo>
                    <a:lnTo>
                      <a:pt x="2171" y="223266"/>
                    </a:lnTo>
                    <a:lnTo>
                      <a:pt x="0" y="254596"/>
                    </a:lnTo>
                    <a:lnTo>
                      <a:pt x="48895" y="247823"/>
                    </a:lnTo>
                    <a:lnTo>
                      <a:pt x="82534" y="209660"/>
                    </a:lnTo>
                    <a:lnTo>
                      <a:pt x="89674" y="33121"/>
                    </a:lnTo>
                    <a:lnTo>
                      <a:pt x="158619" y="33121"/>
                    </a:lnTo>
                    <a:lnTo>
                      <a:pt x="157734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object 33"/>
              <p:cNvSpPr/>
              <p:nvPr/>
            </p:nvSpPr>
            <p:spPr>
              <a:xfrm>
                <a:off x="5989688" y="5275287"/>
                <a:ext cx="99060" cy="255063"/>
              </a:xfrm>
              <a:custGeom>
                <a:avLst/>
                <a:gdLst/>
                <a:ahLst/>
                <a:cxnLst/>
                <a:rect l="l" t="t" r="r" b="b"/>
                <a:pathLst>
                  <a:path w="99060" h="254635">
                    <a:moveTo>
                      <a:pt x="33858" y="0"/>
                    </a:moveTo>
                    <a:lnTo>
                      <a:pt x="4686" y="723"/>
                    </a:lnTo>
                    <a:lnTo>
                      <a:pt x="0" y="253517"/>
                    </a:lnTo>
                    <a:lnTo>
                      <a:pt x="64096" y="254241"/>
                    </a:lnTo>
                    <a:lnTo>
                      <a:pt x="96514" y="232098"/>
                    </a:lnTo>
                    <a:lnTo>
                      <a:pt x="39315" y="232098"/>
                    </a:lnTo>
                    <a:lnTo>
                      <a:pt x="34937" y="231203"/>
                    </a:lnTo>
                    <a:lnTo>
                      <a:pt x="36061" y="187437"/>
                    </a:lnTo>
                    <a:lnTo>
                      <a:pt x="38887" y="148742"/>
                    </a:lnTo>
                    <a:lnTo>
                      <a:pt x="51142" y="148374"/>
                    </a:lnTo>
                    <a:lnTo>
                      <a:pt x="98338" y="148374"/>
                    </a:lnTo>
                    <a:lnTo>
                      <a:pt x="97955" y="146202"/>
                    </a:lnTo>
                    <a:lnTo>
                      <a:pt x="77842" y="123888"/>
                    </a:lnTo>
                    <a:lnTo>
                      <a:pt x="37820" y="123888"/>
                    </a:lnTo>
                    <a:lnTo>
                      <a:pt x="33858" y="0"/>
                    </a:lnTo>
                    <a:close/>
                  </a:path>
                  <a:path w="99060" h="254635">
                    <a:moveTo>
                      <a:pt x="98338" y="148374"/>
                    </a:moveTo>
                    <a:lnTo>
                      <a:pt x="51142" y="148374"/>
                    </a:lnTo>
                    <a:lnTo>
                      <a:pt x="54737" y="149085"/>
                    </a:lnTo>
                    <a:lnTo>
                      <a:pt x="58699" y="149809"/>
                    </a:lnTo>
                    <a:lnTo>
                      <a:pt x="62306" y="150875"/>
                    </a:lnTo>
                    <a:lnTo>
                      <a:pt x="65544" y="152323"/>
                    </a:lnTo>
                    <a:lnTo>
                      <a:pt x="72021" y="155574"/>
                    </a:lnTo>
                    <a:lnTo>
                      <a:pt x="71666" y="160972"/>
                    </a:lnTo>
                    <a:lnTo>
                      <a:pt x="73113" y="166725"/>
                    </a:lnTo>
                    <a:lnTo>
                      <a:pt x="74205" y="177348"/>
                    </a:lnTo>
                    <a:lnTo>
                      <a:pt x="74864" y="196038"/>
                    </a:lnTo>
                    <a:lnTo>
                      <a:pt x="73569" y="215197"/>
                    </a:lnTo>
                    <a:lnTo>
                      <a:pt x="68795" y="227228"/>
                    </a:lnTo>
                    <a:lnTo>
                      <a:pt x="60767" y="230383"/>
                    </a:lnTo>
                    <a:lnTo>
                      <a:pt x="49433" y="231916"/>
                    </a:lnTo>
                    <a:lnTo>
                      <a:pt x="39315" y="232098"/>
                    </a:lnTo>
                    <a:lnTo>
                      <a:pt x="96514" y="232098"/>
                    </a:lnTo>
                    <a:lnTo>
                      <a:pt x="98936" y="187437"/>
                    </a:lnTo>
                    <a:lnTo>
                      <a:pt x="99034" y="152323"/>
                    </a:lnTo>
                    <a:lnTo>
                      <a:pt x="98338" y="148374"/>
                    </a:lnTo>
                    <a:close/>
                  </a:path>
                  <a:path w="99060" h="254635">
                    <a:moveTo>
                      <a:pt x="73113" y="123164"/>
                    </a:moveTo>
                    <a:lnTo>
                      <a:pt x="50016" y="123825"/>
                    </a:lnTo>
                    <a:lnTo>
                      <a:pt x="37820" y="123888"/>
                    </a:lnTo>
                    <a:lnTo>
                      <a:pt x="77842" y="123888"/>
                    </a:lnTo>
                    <a:lnTo>
                      <a:pt x="73113" y="12316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object 34"/>
              <p:cNvSpPr/>
              <p:nvPr/>
            </p:nvSpPr>
            <p:spPr>
              <a:xfrm>
                <a:off x="6111404" y="5276347"/>
                <a:ext cx="110489" cy="256334"/>
              </a:xfrm>
              <a:custGeom>
                <a:avLst/>
                <a:gdLst/>
                <a:ahLst/>
                <a:cxnLst/>
                <a:rect l="l" t="t" r="r" b="b"/>
                <a:pathLst>
                  <a:path w="110489" h="255904">
                    <a:moveTo>
                      <a:pt x="1132" y="4686"/>
                    </a:moveTo>
                    <a:lnTo>
                      <a:pt x="53" y="4686"/>
                    </a:lnTo>
                    <a:lnTo>
                      <a:pt x="0" y="30539"/>
                    </a:lnTo>
                    <a:lnTo>
                      <a:pt x="1692" y="92242"/>
                    </a:lnTo>
                    <a:lnTo>
                      <a:pt x="4023" y="166011"/>
                    </a:lnTo>
                    <a:lnTo>
                      <a:pt x="5886" y="228061"/>
                    </a:lnTo>
                    <a:lnTo>
                      <a:pt x="6174" y="254609"/>
                    </a:lnTo>
                    <a:lnTo>
                      <a:pt x="5095" y="255689"/>
                    </a:lnTo>
                    <a:lnTo>
                      <a:pt x="13020" y="255333"/>
                    </a:lnTo>
                    <a:lnTo>
                      <a:pt x="20576" y="254254"/>
                    </a:lnTo>
                    <a:lnTo>
                      <a:pt x="36070" y="252437"/>
                    </a:lnTo>
                    <a:lnTo>
                      <a:pt x="38229" y="156654"/>
                    </a:lnTo>
                    <a:lnTo>
                      <a:pt x="109798" y="156654"/>
                    </a:lnTo>
                    <a:lnTo>
                      <a:pt x="109877" y="129286"/>
                    </a:lnTo>
                    <a:lnTo>
                      <a:pt x="73522" y="129286"/>
                    </a:lnTo>
                    <a:lnTo>
                      <a:pt x="35346" y="127126"/>
                    </a:lnTo>
                    <a:lnTo>
                      <a:pt x="28501" y="5410"/>
                    </a:lnTo>
                    <a:lnTo>
                      <a:pt x="19141" y="5410"/>
                    </a:lnTo>
                    <a:lnTo>
                      <a:pt x="15179" y="5054"/>
                    </a:lnTo>
                    <a:lnTo>
                      <a:pt x="8333" y="5054"/>
                    </a:lnTo>
                    <a:lnTo>
                      <a:pt x="1132" y="4686"/>
                    </a:lnTo>
                    <a:close/>
                  </a:path>
                  <a:path w="110489" h="255904">
                    <a:moveTo>
                      <a:pt x="109798" y="156654"/>
                    </a:moveTo>
                    <a:lnTo>
                      <a:pt x="38229" y="156654"/>
                    </a:lnTo>
                    <a:lnTo>
                      <a:pt x="72075" y="158813"/>
                    </a:lnTo>
                    <a:lnTo>
                      <a:pt x="79644" y="251002"/>
                    </a:lnTo>
                    <a:lnTo>
                      <a:pt x="109527" y="250291"/>
                    </a:lnTo>
                    <a:lnTo>
                      <a:pt x="109798" y="156654"/>
                    </a:lnTo>
                    <a:close/>
                  </a:path>
                  <a:path w="110489" h="255904">
                    <a:moveTo>
                      <a:pt x="110251" y="0"/>
                    </a:moveTo>
                    <a:lnTo>
                      <a:pt x="84317" y="0"/>
                    </a:lnTo>
                    <a:lnTo>
                      <a:pt x="73522" y="129286"/>
                    </a:lnTo>
                    <a:lnTo>
                      <a:pt x="109877" y="129286"/>
                    </a:lnTo>
                    <a:lnTo>
                      <a:pt x="110251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object 35"/>
              <p:cNvSpPr/>
              <p:nvPr/>
            </p:nvSpPr>
            <p:spPr>
              <a:xfrm>
                <a:off x="6246521" y="5273481"/>
                <a:ext cx="122555" cy="260151"/>
              </a:xfrm>
              <a:custGeom>
                <a:avLst/>
                <a:gdLst/>
                <a:ahLst/>
                <a:cxnLst/>
                <a:rect l="l" t="t" r="r" b="b"/>
                <a:pathLst>
                  <a:path w="122554" h="259714">
                    <a:moveTo>
                      <a:pt x="35293" y="0"/>
                    </a:moveTo>
                    <a:lnTo>
                      <a:pt x="0" y="4318"/>
                    </a:lnTo>
                    <a:lnTo>
                      <a:pt x="5041" y="259651"/>
                    </a:lnTo>
                    <a:lnTo>
                      <a:pt x="41770" y="258216"/>
                    </a:lnTo>
                    <a:lnTo>
                      <a:pt x="68526" y="171056"/>
                    </a:lnTo>
                    <a:lnTo>
                      <a:pt x="38887" y="171056"/>
                    </a:lnTo>
                    <a:lnTo>
                      <a:pt x="35293" y="0"/>
                    </a:lnTo>
                    <a:close/>
                  </a:path>
                  <a:path w="122554" h="259714">
                    <a:moveTo>
                      <a:pt x="121115" y="108038"/>
                    </a:moveTo>
                    <a:lnTo>
                      <a:pt x="87871" y="108038"/>
                    </a:lnTo>
                    <a:lnTo>
                      <a:pt x="82473" y="257492"/>
                    </a:lnTo>
                    <a:lnTo>
                      <a:pt x="119202" y="256768"/>
                    </a:lnTo>
                    <a:lnTo>
                      <a:pt x="121115" y="108038"/>
                    </a:lnTo>
                    <a:close/>
                  </a:path>
                  <a:path w="122554" h="259714">
                    <a:moveTo>
                      <a:pt x="122440" y="5054"/>
                    </a:moveTo>
                    <a:lnTo>
                      <a:pt x="88582" y="6489"/>
                    </a:lnTo>
                    <a:lnTo>
                      <a:pt x="38887" y="171056"/>
                    </a:lnTo>
                    <a:lnTo>
                      <a:pt x="68526" y="171056"/>
                    </a:lnTo>
                    <a:lnTo>
                      <a:pt x="87871" y="108038"/>
                    </a:lnTo>
                    <a:lnTo>
                      <a:pt x="121115" y="108038"/>
                    </a:lnTo>
                    <a:lnTo>
                      <a:pt x="122440" y="505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object 36"/>
              <p:cNvSpPr/>
              <p:nvPr/>
            </p:nvSpPr>
            <p:spPr>
              <a:xfrm>
                <a:off x="6393461" y="5273460"/>
                <a:ext cx="119380" cy="259514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59079">
                    <a:moveTo>
                      <a:pt x="31686" y="0"/>
                    </a:moveTo>
                    <a:lnTo>
                      <a:pt x="0" y="5765"/>
                    </a:lnTo>
                    <a:lnTo>
                      <a:pt x="2870" y="258927"/>
                    </a:lnTo>
                    <a:lnTo>
                      <a:pt x="34569" y="258927"/>
                    </a:lnTo>
                    <a:lnTo>
                      <a:pt x="35280" y="149453"/>
                    </a:lnTo>
                    <a:lnTo>
                      <a:pt x="64589" y="149453"/>
                    </a:lnTo>
                    <a:lnTo>
                      <a:pt x="54013" y="130733"/>
                    </a:lnTo>
                    <a:lnTo>
                      <a:pt x="68196" y="108038"/>
                    </a:lnTo>
                    <a:lnTo>
                      <a:pt x="33121" y="108038"/>
                    </a:lnTo>
                    <a:lnTo>
                      <a:pt x="31686" y="0"/>
                    </a:lnTo>
                    <a:close/>
                  </a:path>
                  <a:path w="119379" h="259079">
                    <a:moveTo>
                      <a:pt x="64589" y="149453"/>
                    </a:moveTo>
                    <a:lnTo>
                      <a:pt x="35280" y="149453"/>
                    </a:lnTo>
                    <a:lnTo>
                      <a:pt x="84988" y="258203"/>
                    </a:lnTo>
                    <a:lnTo>
                      <a:pt x="113423" y="235889"/>
                    </a:lnTo>
                    <a:lnTo>
                      <a:pt x="64589" y="149453"/>
                    </a:lnTo>
                    <a:close/>
                  </a:path>
                  <a:path w="119379" h="259079">
                    <a:moveTo>
                      <a:pt x="98297" y="2171"/>
                    </a:moveTo>
                    <a:lnTo>
                      <a:pt x="33121" y="108038"/>
                    </a:lnTo>
                    <a:lnTo>
                      <a:pt x="68196" y="108038"/>
                    </a:lnTo>
                    <a:lnTo>
                      <a:pt x="118833" y="27012"/>
                    </a:lnTo>
                    <a:lnTo>
                      <a:pt x="98297" y="2171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object 37"/>
              <p:cNvSpPr/>
              <p:nvPr/>
            </p:nvSpPr>
            <p:spPr>
              <a:xfrm>
                <a:off x="6535437" y="5277589"/>
                <a:ext cx="118745" cy="254427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254000">
                    <a:moveTo>
                      <a:pt x="62042" y="0"/>
                    </a:moveTo>
                    <a:lnTo>
                      <a:pt x="41851" y="0"/>
                    </a:lnTo>
                    <a:lnTo>
                      <a:pt x="30549" y="200"/>
                    </a:lnTo>
                    <a:lnTo>
                      <a:pt x="653" y="29016"/>
                    </a:lnTo>
                    <a:lnTo>
                      <a:pt x="74" y="141741"/>
                    </a:lnTo>
                    <a:lnTo>
                      <a:pt x="0" y="211947"/>
                    </a:lnTo>
                    <a:lnTo>
                      <a:pt x="679" y="225809"/>
                    </a:lnTo>
                    <a:lnTo>
                      <a:pt x="5111" y="238339"/>
                    </a:lnTo>
                    <a:lnTo>
                      <a:pt x="14067" y="247489"/>
                    </a:lnTo>
                    <a:lnTo>
                      <a:pt x="28390" y="252650"/>
                    </a:lnTo>
                    <a:lnTo>
                      <a:pt x="44582" y="252650"/>
                    </a:lnTo>
                    <a:lnTo>
                      <a:pt x="52507" y="253018"/>
                    </a:lnTo>
                    <a:lnTo>
                      <a:pt x="72948" y="253458"/>
                    </a:lnTo>
                    <a:lnTo>
                      <a:pt x="82493" y="253513"/>
                    </a:lnTo>
                    <a:lnTo>
                      <a:pt x="90683" y="253374"/>
                    </a:lnTo>
                    <a:lnTo>
                      <a:pt x="101322" y="250717"/>
                    </a:lnTo>
                    <a:lnTo>
                      <a:pt x="109633" y="243738"/>
                    </a:lnTo>
                    <a:lnTo>
                      <a:pt x="115042" y="233925"/>
                    </a:lnTo>
                    <a:lnTo>
                      <a:pt x="116537" y="225282"/>
                    </a:lnTo>
                    <a:lnTo>
                      <a:pt x="59708" y="225282"/>
                    </a:lnTo>
                    <a:lnTo>
                      <a:pt x="45684" y="224504"/>
                    </a:lnTo>
                    <a:lnTo>
                      <a:pt x="38010" y="221495"/>
                    </a:lnTo>
                    <a:lnTo>
                      <a:pt x="34794" y="215246"/>
                    </a:lnTo>
                    <a:lnTo>
                      <a:pt x="34143" y="204746"/>
                    </a:lnTo>
                    <a:lnTo>
                      <a:pt x="34867" y="41627"/>
                    </a:lnTo>
                    <a:lnTo>
                      <a:pt x="35464" y="31128"/>
                    </a:lnTo>
                    <a:lnTo>
                      <a:pt x="38561" y="24884"/>
                    </a:lnTo>
                    <a:lnTo>
                      <a:pt x="46113" y="21880"/>
                    </a:lnTo>
                    <a:lnTo>
                      <a:pt x="60076" y="21104"/>
                    </a:lnTo>
                    <a:lnTo>
                      <a:pt x="115252" y="21104"/>
                    </a:lnTo>
                    <a:lnTo>
                      <a:pt x="113500" y="16954"/>
                    </a:lnTo>
                    <a:lnTo>
                      <a:pt x="70516" y="200"/>
                    </a:lnTo>
                    <a:lnTo>
                      <a:pt x="62042" y="0"/>
                    </a:lnTo>
                    <a:close/>
                  </a:path>
                  <a:path w="118745" h="254000">
                    <a:moveTo>
                      <a:pt x="115252" y="21104"/>
                    </a:moveTo>
                    <a:lnTo>
                      <a:pt x="71951" y="21104"/>
                    </a:lnTo>
                    <a:lnTo>
                      <a:pt x="78072" y="21815"/>
                    </a:lnTo>
                    <a:lnTo>
                      <a:pt x="80968" y="27212"/>
                    </a:lnTo>
                    <a:lnTo>
                      <a:pt x="82035" y="30451"/>
                    </a:lnTo>
                    <a:lnTo>
                      <a:pt x="82403" y="38388"/>
                    </a:lnTo>
                    <a:lnTo>
                      <a:pt x="82746" y="42338"/>
                    </a:lnTo>
                    <a:lnTo>
                      <a:pt x="83967" y="84574"/>
                    </a:lnTo>
                    <a:lnTo>
                      <a:pt x="84284" y="152627"/>
                    </a:lnTo>
                    <a:lnTo>
                      <a:pt x="84499" y="172601"/>
                    </a:lnTo>
                    <a:lnTo>
                      <a:pt x="83470" y="211947"/>
                    </a:lnTo>
                    <a:lnTo>
                      <a:pt x="71227" y="225282"/>
                    </a:lnTo>
                    <a:lnTo>
                      <a:pt x="116537" y="225282"/>
                    </a:lnTo>
                    <a:lnTo>
                      <a:pt x="116972" y="222767"/>
                    </a:lnTo>
                    <a:lnTo>
                      <a:pt x="117696" y="141741"/>
                    </a:lnTo>
                    <a:lnTo>
                      <a:pt x="117807" y="109697"/>
                    </a:lnTo>
                    <a:lnTo>
                      <a:pt x="118052" y="79109"/>
                    </a:lnTo>
                    <a:lnTo>
                      <a:pt x="118335" y="47414"/>
                    </a:lnTo>
                    <a:lnTo>
                      <a:pt x="118320" y="35506"/>
                    </a:lnTo>
                    <a:lnTo>
                      <a:pt x="117051" y="25365"/>
                    </a:lnTo>
                    <a:lnTo>
                      <a:pt x="115252" y="21104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object 38"/>
              <p:cNvSpPr/>
              <p:nvPr/>
            </p:nvSpPr>
            <p:spPr>
              <a:xfrm>
                <a:off x="6679154" y="5276748"/>
                <a:ext cx="119380" cy="256971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256539">
                    <a:moveTo>
                      <a:pt x="53585" y="11"/>
                    </a:moveTo>
                    <a:lnTo>
                      <a:pt x="2077" y="3949"/>
                    </a:lnTo>
                    <a:lnTo>
                      <a:pt x="551" y="51535"/>
                    </a:lnTo>
                    <a:lnTo>
                      <a:pt x="85" y="90754"/>
                    </a:lnTo>
                    <a:lnTo>
                      <a:pt x="0" y="102273"/>
                    </a:lnTo>
                    <a:lnTo>
                      <a:pt x="512" y="149085"/>
                    </a:lnTo>
                    <a:lnTo>
                      <a:pt x="631" y="153060"/>
                    </a:lnTo>
                    <a:lnTo>
                      <a:pt x="2362" y="201901"/>
                    </a:lnTo>
                    <a:lnTo>
                      <a:pt x="5671" y="256400"/>
                    </a:lnTo>
                    <a:lnTo>
                      <a:pt x="77129" y="253141"/>
                    </a:lnTo>
                    <a:lnTo>
                      <a:pt x="87776" y="252450"/>
                    </a:lnTo>
                    <a:lnTo>
                      <a:pt x="99676" y="252069"/>
                    </a:lnTo>
                    <a:lnTo>
                      <a:pt x="106166" y="248119"/>
                    </a:lnTo>
                    <a:lnTo>
                      <a:pt x="109392" y="244157"/>
                    </a:lnTo>
                    <a:lnTo>
                      <a:pt x="111195" y="241998"/>
                    </a:lnTo>
                    <a:lnTo>
                      <a:pt x="112643" y="239483"/>
                    </a:lnTo>
                    <a:lnTo>
                      <a:pt x="112986" y="236956"/>
                    </a:lnTo>
                    <a:lnTo>
                      <a:pt x="113204" y="234073"/>
                    </a:lnTo>
                    <a:lnTo>
                      <a:pt x="60776" y="234073"/>
                    </a:lnTo>
                    <a:lnTo>
                      <a:pt x="42056" y="233718"/>
                    </a:lnTo>
                    <a:lnTo>
                      <a:pt x="41583" y="222199"/>
                    </a:lnTo>
                    <a:lnTo>
                      <a:pt x="40791" y="196892"/>
                    </a:lnTo>
                    <a:lnTo>
                      <a:pt x="40529" y="168690"/>
                    </a:lnTo>
                    <a:lnTo>
                      <a:pt x="41688" y="149809"/>
                    </a:lnTo>
                    <a:lnTo>
                      <a:pt x="42056" y="149085"/>
                    </a:lnTo>
                    <a:lnTo>
                      <a:pt x="116445" y="149085"/>
                    </a:lnTo>
                    <a:lnTo>
                      <a:pt x="115062" y="146342"/>
                    </a:lnTo>
                    <a:lnTo>
                      <a:pt x="88144" y="132156"/>
                    </a:lnTo>
                    <a:lnTo>
                      <a:pt x="42412" y="122072"/>
                    </a:lnTo>
                    <a:lnTo>
                      <a:pt x="68440" y="122072"/>
                    </a:lnTo>
                    <a:lnTo>
                      <a:pt x="70510" y="121985"/>
                    </a:lnTo>
                    <a:lnTo>
                      <a:pt x="107601" y="105867"/>
                    </a:lnTo>
                    <a:lnTo>
                      <a:pt x="111335" y="95783"/>
                    </a:lnTo>
                    <a:lnTo>
                      <a:pt x="41688" y="95783"/>
                    </a:lnTo>
                    <a:lnTo>
                      <a:pt x="42412" y="16916"/>
                    </a:lnTo>
                    <a:lnTo>
                      <a:pt x="43136" y="16560"/>
                    </a:lnTo>
                    <a:lnTo>
                      <a:pt x="50321" y="16363"/>
                    </a:lnTo>
                    <a:lnTo>
                      <a:pt x="105166" y="16363"/>
                    </a:lnTo>
                    <a:lnTo>
                      <a:pt x="103361" y="13366"/>
                    </a:lnTo>
                    <a:lnTo>
                      <a:pt x="96813" y="7454"/>
                    </a:lnTo>
                    <a:lnTo>
                      <a:pt x="89592" y="3594"/>
                    </a:lnTo>
                    <a:lnTo>
                      <a:pt x="83826" y="1066"/>
                    </a:lnTo>
                    <a:lnTo>
                      <a:pt x="79586" y="368"/>
                    </a:lnTo>
                    <a:lnTo>
                      <a:pt x="70149" y="368"/>
                    </a:lnTo>
                    <a:lnTo>
                      <a:pt x="53585" y="11"/>
                    </a:lnTo>
                    <a:close/>
                  </a:path>
                  <a:path w="119379" h="256539">
                    <a:moveTo>
                      <a:pt x="116445" y="149085"/>
                    </a:moveTo>
                    <a:lnTo>
                      <a:pt x="42056" y="149085"/>
                    </a:lnTo>
                    <a:lnTo>
                      <a:pt x="57182" y="149428"/>
                    </a:lnTo>
                    <a:lnTo>
                      <a:pt x="61500" y="153060"/>
                    </a:lnTo>
                    <a:lnTo>
                      <a:pt x="67074" y="160276"/>
                    </a:lnTo>
                    <a:lnTo>
                      <a:pt x="70185" y="168981"/>
                    </a:lnTo>
                    <a:lnTo>
                      <a:pt x="71474" y="178365"/>
                    </a:lnTo>
                    <a:lnTo>
                      <a:pt x="71584" y="187617"/>
                    </a:lnTo>
                    <a:lnTo>
                      <a:pt x="71215" y="194094"/>
                    </a:lnTo>
                    <a:lnTo>
                      <a:pt x="69780" y="207060"/>
                    </a:lnTo>
                    <a:lnTo>
                      <a:pt x="69056" y="214261"/>
                    </a:lnTo>
                    <a:lnTo>
                      <a:pt x="67977" y="222199"/>
                    </a:lnTo>
                    <a:lnTo>
                      <a:pt x="64383" y="228307"/>
                    </a:lnTo>
                    <a:lnTo>
                      <a:pt x="60776" y="234073"/>
                    </a:lnTo>
                    <a:lnTo>
                      <a:pt x="113204" y="234073"/>
                    </a:lnTo>
                    <a:lnTo>
                      <a:pt x="113650" y="228307"/>
                    </a:lnTo>
                    <a:lnTo>
                      <a:pt x="114154" y="222199"/>
                    </a:lnTo>
                    <a:lnTo>
                      <a:pt x="114770" y="215528"/>
                    </a:lnTo>
                    <a:lnTo>
                      <a:pt x="115526" y="208495"/>
                    </a:lnTo>
                    <a:lnTo>
                      <a:pt x="116539" y="196211"/>
                    </a:lnTo>
                    <a:lnTo>
                      <a:pt x="118299" y="171784"/>
                    </a:lnTo>
                    <a:lnTo>
                      <a:pt x="119120" y="161328"/>
                    </a:lnTo>
                    <a:lnTo>
                      <a:pt x="118371" y="152907"/>
                    </a:lnTo>
                    <a:lnTo>
                      <a:pt x="116445" y="149085"/>
                    </a:lnTo>
                    <a:close/>
                  </a:path>
                  <a:path w="119379" h="256539">
                    <a:moveTo>
                      <a:pt x="68440" y="122072"/>
                    </a:moveTo>
                    <a:lnTo>
                      <a:pt x="42412" y="122072"/>
                    </a:lnTo>
                    <a:lnTo>
                      <a:pt x="44939" y="122440"/>
                    </a:lnTo>
                    <a:lnTo>
                      <a:pt x="51416" y="122440"/>
                    </a:lnTo>
                    <a:lnTo>
                      <a:pt x="62895" y="122305"/>
                    </a:lnTo>
                    <a:lnTo>
                      <a:pt x="68440" y="122072"/>
                    </a:lnTo>
                    <a:close/>
                  </a:path>
                  <a:path w="119379" h="256539">
                    <a:moveTo>
                      <a:pt x="105166" y="16363"/>
                    </a:moveTo>
                    <a:lnTo>
                      <a:pt x="50321" y="16363"/>
                    </a:lnTo>
                    <a:lnTo>
                      <a:pt x="57403" y="18457"/>
                    </a:lnTo>
                    <a:lnTo>
                      <a:pt x="62929" y="22845"/>
                    </a:lnTo>
                    <a:lnTo>
                      <a:pt x="65450" y="29527"/>
                    </a:lnTo>
                    <a:lnTo>
                      <a:pt x="65764" y="36699"/>
                    </a:lnTo>
                    <a:lnTo>
                      <a:pt x="65932" y="46044"/>
                    </a:lnTo>
                    <a:lnTo>
                      <a:pt x="65964" y="64158"/>
                    </a:lnTo>
                    <a:lnTo>
                      <a:pt x="65450" y="74180"/>
                    </a:lnTo>
                    <a:lnTo>
                      <a:pt x="41688" y="95783"/>
                    </a:lnTo>
                    <a:lnTo>
                      <a:pt x="111335" y="95783"/>
                    </a:lnTo>
                    <a:lnTo>
                      <a:pt x="112274" y="78854"/>
                    </a:lnTo>
                    <a:lnTo>
                      <a:pt x="112366" y="74180"/>
                    </a:lnTo>
                    <a:lnTo>
                      <a:pt x="112416" y="58154"/>
                    </a:lnTo>
                    <a:lnTo>
                      <a:pt x="112026" y="46044"/>
                    </a:lnTo>
                    <a:lnTo>
                      <a:pt x="111195" y="33121"/>
                    </a:lnTo>
                    <a:lnTo>
                      <a:pt x="108425" y="21774"/>
                    </a:lnTo>
                    <a:lnTo>
                      <a:pt x="105166" y="16363"/>
                    </a:lnTo>
                    <a:close/>
                  </a:path>
                  <a:path w="119379" h="256539">
                    <a:moveTo>
                      <a:pt x="77349" y="0"/>
                    </a:moveTo>
                    <a:lnTo>
                      <a:pt x="70149" y="368"/>
                    </a:lnTo>
                    <a:lnTo>
                      <a:pt x="79586" y="368"/>
                    </a:lnTo>
                    <a:lnTo>
                      <a:pt x="77349" y="0"/>
                    </a:lnTo>
                    <a:close/>
                  </a:path>
                </a:pathLst>
              </a:custGeom>
              <a:solidFill>
                <a:srgbClr val="0092D7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object 39"/>
              <p:cNvSpPr/>
              <p:nvPr/>
            </p:nvSpPr>
            <p:spPr>
              <a:xfrm>
                <a:off x="3893946" y="5688451"/>
                <a:ext cx="2882265" cy="57881"/>
              </a:xfrm>
              <a:custGeom>
                <a:avLst/>
                <a:gdLst/>
                <a:ahLst/>
                <a:cxnLst/>
                <a:rect l="l" t="t" r="r" b="b"/>
                <a:pathLst>
                  <a:path w="2882265" h="57785">
                    <a:moveTo>
                      <a:pt x="54271" y="0"/>
                    </a:moveTo>
                    <a:lnTo>
                      <a:pt x="30872" y="284"/>
                    </a:lnTo>
                    <a:lnTo>
                      <a:pt x="7185" y="3826"/>
                    </a:lnTo>
                    <a:lnTo>
                      <a:pt x="0" y="9625"/>
                    </a:lnTo>
                    <a:lnTo>
                      <a:pt x="377" y="13713"/>
                    </a:lnTo>
                    <a:lnTo>
                      <a:pt x="503" y="19655"/>
                    </a:lnTo>
                    <a:lnTo>
                      <a:pt x="379" y="22928"/>
                    </a:lnTo>
                    <a:lnTo>
                      <a:pt x="10691" y="24374"/>
                    </a:lnTo>
                    <a:lnTo>
                      <a:pt x="17835" y="27087"/>
                    </a:lnTo>
                    <a:lnTo>
                      <a:pt x="59853" y="36695"/>
                    </a:lnTo>
                    <a:lnTo>
                      <a:pt x="93902" y="39743"/>
                    </a:lnTo>
                    <a:lnTo>
                      <a:pt x="110390" y="41537"/>
                    </a:lnTo>
                    <a:lnTo>
                      <a:pt x="156906" y="46868"/>
                    </a:lnTo>
                    <a:lnTo>
                      <a:pt x="208996" y="50406"/>
                    </a:lnTo>
                    <a:lnTo>
                      <a:pt x="263476" y="52634"/>
                    </a:lnTo>
                    <a:lnTo>
                      <a:pt x="319156" y="53934"/>
                    </a:lnTo>
                    <a:lnTo>
                      <a:pt x="488497" y="55623"/>
                    </a:lnTo>
                    <a:lnTo>
                      <a:pt x="518579" y="56098"/>
                    </a:lnTo>
                    <a:lnTo>
                      <a:pt x="2723212" y="54575"/>
                    </a:lnTo>
                    <a:lnTo>
                      <a:pt x="2774812" y="52281"/>
                    </a:lnTo>
                    <a:lnTo>
                      <a:pt x="2836454" y="44277"/>
                    </a:lnTo>
                    <a:lnTo>
                      <a:pt x="2867520" y="41229"/>
                    </a:lnTo>
                    <a:lnTo>
                      <a:pt x="2877125" y="38880"/>
                    </a:lnTo>
                    <a:lnTo>
                      <a:pt x="2881183" y="34561"/>
                    </a:lnTo>
                    <a:lnTo>
                      <a:pt x="2881653" y="31539"/>
                    </a:lnTo>
                    <a:lnTo>
                      <a:pt x="2876865" y="29075"/>
                    </a:lnTo>
                    <a:lnTo>
                      <a:pt x="2871232" y="26888"/>
                    </a:lnTo>
                    <a:lnTo>
                      <a:pt x="2807476" y="26888"/>
                    </a:lnTo>
                    <a:lnTo>
                      <a:pt x="2787257" y="26641"/>
                    </a:lnTo>
                    <a:lnTo>
                      <a:pt x="2769787" y="25831"/>
                    </a:lnTo>
                    <a:lnTo>
                      <a:pt x="2759213" y="24871"/>
                    </a:lnTo>
                    <a:lnTo>
                      <a:pt x="1902953" y="15168"/>
                    </a:lnTo>
                    <a:lnTo>
                      <a:pt x="959978" y="15168"/>
                    </a:lnTo>
                    <a:lnTo>
                      <a:pt x="929680" y="14010"/>
                    </a:lnTo>
                    <a:lnTo>
                      <a:pt x="491588" y="14010"/>
                    </a:lnTo>
                    <a:lnTo>
                      <a:pt x="328365" y="12333"/>
                    </a:lnTo>
                    <a:lnTo>
                      <a:pt x="223156" y="9522"/>
                    </a:lnTo>
                    <a:lnTo>
                      <a:pt x="172778" y="7435"/>
                    </a:lnTo>
                    <a:lnTo>
                      <a:pt x="124394" y="4818"/>
                    </a:lnTo>
                    <a:lnTo>
                      <a:pt x="78119" y="1218"/>
                    </a:lnTo>
                    <a:lnTo>
                      <a:pt x="54271" y="0"/>
                    </a:lnTo>
                    <a:close/>
                  </a:path>
                  <a:path w="2882265" h="57785">
                    <a:moveTo>
                      <a:pt x="2672742" y="55275"/>
                    </a:moveTo>
                    <a:lnTo>
                      <a:pt x="2246882" y="55275"/>
                    </a:lnTo>
                    <a:lnTo>
                      <a:pt x="2261430" y="56325"/>
                    </a:lnTo>
                    <a:lnTo>
                      <a:pt x="2275768" y="56932"/>
                    </a:lnTo>
                    <a:lnTo>
                      <a:pt x="2290402" y="57197"/>
                    </a:lnTo>
                    <a:lnTo>
                      <a:pt x="2305835" y="57218"/>
                    </a:lnTo>
                    <a:lnTo>
                      <a:pt x="2672742" y="55275"/>
                    </a:lnTo>
                    <a:close/>
                  </a:path>
                  <a:path w="2882265" h="57785">
                    <a:moveTo>
                      <a:pt x="2246882" y="55275"/>
                    </a:moveTo>
                    <a:lnTo>
                      <a:pt x="1982582" y="55275"/>
                    </a:lnTo>
                    <a:lnTo>
                      <a:pt x="2143839" y="56769"/>
                    </a:lnTo>
                    <a:lnTo>
                      <a:pt x="2196542" y="56569"/>
                    </a:lnTo>
                    <a:lnTo>
                      <a:pt x="2246882" y="55275"/>
                    </a:lnTo>
                    <a:close/>
                  </a:path>
                  <a:path w="2882265" h="57785">
                    <a:moveTo>
                      <a:pt x="1982582" y="55275"/>
                    </a:moveTo>
                    <a:lnTo>
                      <a:pt x="1405202" y="55275"/>
                    </a:lnTo>
                    <a:lnTo>
                      <a:pt x="1795600" y="55992"/>
                    </a:lnTo>
                    <a:lnTo>
                      <a:pt x="1927647" y="55805"/>
                    </a:lnTo>
                    <a:lnTo>
                      <a:pt x="1982582" y="55275"/>
                    </a:lnTo>
                    <a:close/>
                  </a:path>
                  <a:path w="2882265" h="57785">
                    <a:moveTo>
                      <a:pt x="2723212" y="54575"/>
                    </a:moveTo>
                    <a:lnTo>
                      <a:pt x="912979" y="54575"/>
                    </a:lnTo>
                    <a:lnTo>
                      <a:pt x="1344187" y="55959"/>
                    </a:lnTo>
                    <a:lnTo>
                      <a:pt x="1405202" y="55275"/>
                    </a:lnTo>
                    <a:lnTo>
                      <a:pt x="2672742" y="55275"/>
                    </a:lnTo>
                    <a:lnTo>
                      <a:pt x="2723212" y="54575"/>
                    </a:lnTo>
                    <a:close/>
                  </a:path>
                  <a:path w="2882265" h="57785">
                    <a:moveTo>
                      <a:pt x="2856899" y="26097"/>
                    </a:moveTo>
                    <a:lnTo>
                      <a:pt x="2838473" y="26154"/>
                    </a:lnTo>
                    <a:lnTo>
                      <a:pt x="2826294" y="26154"/>
                    </a:lnTo>
                    <a:lnTo>
                      <a:pt x="2807476" y="26888"/>
                    </a:lnTo>
                    <a:lnTo>
                      <a:pt x="2871232" y="26888"/>
                    </a:lnTo>
                    <a:lnTo>
                      <a:pt x="2871011" y="26802"/>
                    </a:lnTo>
                    <a:lnTo>
                      <a:pt x="2864968" y="26225"/>
                    </a:lnTo>
                    <a:lnTo>
                      <a:pt x="2856899" y="26097"/>
                    </a:lnTo>
                    <a:close/>
                  </a:path>
                  <a:path w="2882265" h="57785">
                    <a:moveTo>
                      <a:pt x="2815774" y="25427"/>
                    </a:moveTo>
                    <a:lnTo>
                      <a:pt x="2816121" y="26154"/>
                    </a:lnTo>
                    <a:lnTo>
                      <a:pt x="2838473" y="26154"/>
                    </a:lnTo>
                    <a:lnTo>
                      <a:pt x="2830420" y="25874"/>
                    </a:lnTo>
                    <a:lnTo>
                      <a:pt x="2821697" y="25482"/>
                    </a:lnTo>
                    <a:lnTo>
                      <a:pt x="2815774" y="25427"/>
                    </a:lnTo>
                    <a:close/>
                  </a:path>
                  <a:path w="2882265" h="57785">
                    <a:moveTo>
                      <a:pt x="1059237" y="13954"/>
                    </a:moveTo>
                    <a:lnTo>
                      <a:pt x="1009504" y="14173"/>
                    </a:lnTo>
                    <a:lnTo>
                      <a:pt x="959978" y="15168"/>
                    </a:lnTo>
                    <a:lnTo>
                      <a:pt x="1902953" y="15168"/>
                    </a:lnTo>
                    <a:lnTo>
                      <a:pt x="1311494" y="14919"/>
                    </a:lnTo>
                    <a:lnTo>
                      <a:pt x="1059237" y="13954"/>
                    </a:lnTo>
                    <a:close/>
                  </a:path>
                  <a:path w="2882265" h="57785">
                    <a:moveTo>
                      <a:pt x="1723786" y="14386"/>
                    </a:moveTo>
                    <a:lnTo>
                      <a:pt x="1311494" y="14919"/>
                    </a:lnTo>
                    <a:lnTo>
                      <a:pt x="1861677" y="14919"/>
                    </a:lnTo>
                    <a:lnTo>
                      <a:pt x="1723786" y="14386"/>
                    </a:lnTo>
                    <a:close/>
                  </a:path>
                  <a:path w="2882265" h="57785">
                    <a:moveTo>
                      <a:pt x="858766" y="13025"/>
                    </a:moveTo>
                    <a:lnTo>
                      <a:pt x="491588" y="14010"/>
                    </a:lnTo>
                    <a:lnTo>
                      <a:pt x="929680" y="14010"/>
                    </a:lnTo>
                    <a:lnTo>
                      <a:pt x="910880" y="13291"/>
                    </a:lnTo>
                    <a:lnTo>
                      <a:pt x="858766" y="13025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Группа 36"/>
            <p:cNvGrpSpPr/>
            <p:nvPr/>
          </p:nvGrpSpPr>
          <p:grpSpPr>
            <a:xfrm>
              <a:off x="3505070" y="2161079"/>
              <a:ext cx="2524264" cy="2391070"/>
              <a:chOff x="4083875" y="2157758"/>
              <a:chExt cx="2524264" cy="2391070"/>
            </a:xfrm>
          </p:grpSpPr>
          <p:sp>
            <p:nvSpPr>
              <p:cNvPr id="38" name="object 40"/>
              <p:cNvSpPr/>
              <p:nvPr/>
            </p:nvSpPr>
            <p:spPr>
              <a:xfrm>
                <a:off x="4496587" y="2157758"/>
                <a:ext cx="1698840" cy="80860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object 41"/>
              <p:cNvSpPr/>
              <p:nvPr/>
            </p:nvSpPr>
            <p:spPr>
              <a:xfrm>
                <a:off x="5346001" y="2966333"/>
                <a:ext cx="1262138" cy="158244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object 42"/>
              <p:cNvSpPr/>
              <p:nvPr/>
            </p:nvSpPr>
            <p:spPr>
              <a:xfrm>
                <a:off x="5346002" y="2844969"/>
                <a:ext cx="850899" cy="895581"/>
              </a:xfrm>
              <a:custGeom>
                <a:avLst/>
                <a:gdLst/>
                <a:ahLst/>
                <a:cxnLst/>
                <a:rect l="l" t="t" r="r" b="b"/>
                <a:pathLst>
                  <a:path w="850900" h="894079">
                    <a:moveTo>
                      <a:pt x="411632" y="0"/>
                    </a:moveTo>
                    <a:lnTo>
                      <a:pt x="362196" y="1411"/>
                    </a:lnTo>
                    <a:lnTo>
                      <a:pt x="313507" y="5596"/>
                    </a:lnTo>
                    <a:lnTo>
                      <a:pt x="265641" y="12477"/>
                    </a:lnTo>
                    <a:lnTo>
                      <a:pt x="218675" y="21976"/>
                    </a:lnTo>
                    <a:lnTo>
                      <a:pt x="172684" y="34018"/>
                    </a:lnTo>
                    <a:lnTo>
                      <a:pt x="127745" y="48525"/>
                    </a:lnTo>
                    <a:lnTo>
                      <a:pt x="83933" y="65420"/>
                    </a:lnTo>
                    <a:lnTo>
                      <a:pt x="41326" y="84628"/>
                    </a:lnTo>
                    <a:lnTo>
                      <a:pt x="0" y="106070"/>
                    </a:lnTo>
                    <a:lnTo>
                      <a:pt x="40602" y="130068"/>
                    </a:lnTo>
                    <a:lnTo>
                      <a:pt x="79719" y="156212"/>
                    </a:lnTo>
                    <a:lnTo>
                      <a:pt x="117270" y="184422"/>
                    </a:lnTo>
                    <a:lnTo>
                      <a:pt x="153172" y="214615"/>
                    </a:lnTo>
                    <a:lnTo>
                      <a:pt x="187346" y="246711"/>
                    </a:lnTo>
                    <a:lnTo>
                      <a:pt x="219710" y="280629"/>
                    </a:lnTo>
                    <a:lnTo>
                      <a:pt x="250183" y="316288"/>
                    </a:lnTo>
                    <a:lnTo>
                      <a:pt x="278685" y="353607"/>
                    </a:lnTo>
                    <a:lnTo>
                      <a:pt x="305133" y="392505"/>
                    </a:lnTo>
                    <a:lnTo>
                      <a:pt x="329447" y="432901"/>
                    </a:lnTo>
                    <a:lnTo>
                      <a:pt x="351545" y="474713"/>
                    </a:lnTo>
                    <a:lnTo>
                      <a:pt x="371348" y="517862"/>
                    </a:lnTo>
                    <a:lnTo>
                      <a:pt x="388773" y="562264"/>
                    </a:lnTo>
                    <a:lnTo>
                      <a:pt x="403740" y="607841"/>
                    </a:lnTo>
                    <a:lnTo>
                      <a:pt x="416167" y="654510"/>
                    </a:lnTo>
                    <a:lnTo>
                      <a:pt x="425974" y="702191"/>
                    </a:lnTo>
                    <a:lnTo>
                      <a:pt x="433079" y="750803"/>
                    </a:lnTo>
                    <a:lnTo>
                      <a:pt x="437402" y="800264"/>
                    </a:lnTo>
                    <a:lnTo>
                      <a:pt x="438861" y="850493"/>
                    </a:lnTo>
                    <a:lnTo>
                      <a:pt x="438794" y="861356"/>
                    </a:lnTo>
                    <a:lnTo>
                      <a:pt x="438592" y="872188"/>
                    </a:lnTo>
                    <a:lnTo>
                      <a:pt x="438255" y="882986"/>
                    </a:lnTo>
                    <a:lnTo>
                      <a:pt x="437781" y="893749"/>
                    </a:lnTo>
                    <a:lnTo>
                      <a:pt x="478224" y="867840"/>
                    </a:lnTo>
                    <a:lnTo>
                      <a:pt x="517066" y="839753"/>
                    </a:lnTo>
                    <a:lnTo>
                      <a:pt x="554219" y="809574"/>
                    </a:lnTo>
                    <a:lnTo>
                      <a:pt x="589597" y="777391"/>
                    </a:lnTo>
                    <a:lnTo>
                      <a:pt x="623116" y="743288"/>
                    </a:lnTo>
                    <a:lnTo>
                      <a:pt x="654689" y="707352"/>
                    </a:lnTo>
                    <a:lnTo>
                      <a:pt x="684230" y="669669"/>
                    </a:lnTo>
                    <a:lnTo>
                      <a:pt x="711653" y="630325"/>
                    </a:lnTo>
                    <a:lnTo>
                      <a:pt x="736873" y="589405"/>
                    </a:lnTo>
                    <a:lnTo>
                      <a:pt x="759802" y="546996"/>
                    </a:lnTo>
                    <a:lnTo>
                      <a:pt x="780356" y="503183"/>
                    </a:lnTo>
                    <a:lnTo>
                      <a:pt x="798448" y="458054"/>
                    </a:lnTo>
                    <a:lnTo>
                      <a:pt x="813993" y="411693"/>
                    </a:lnTo>
                    <a:lnTo>
                      <a:pt x="826904" y="364186"/>
                    </a:lnTo>
                    <a:lnTo>
                      <a:pt x="837095" y="315620"/>
                    </a:lnTo>
                    <a:lnTo>
                      <a:pt x="844481" y="266081"/>
                    </a:lnTo>
                    <a:lnTo>
                      <a:pt x="848976" y="215654"/>
                    </a:lnTo>
                    <a:lnTo>
                      <a:pt x="850493" y="164426"/>
                    </a:lnTo>
                    <a:lnTo>
                      <a:pt x="850428" y="153558"/>
                    </a:lnTo>
                    <a:lnTo>
                      <a:pt x="806002" y="96764"/>
                    </a:lnTo>
                    <a:lnTo>
                      <a:pt x="761050" y="74862"/>
                    </a:lnTo>
                    <a:lnTo>
                      <a:pt x="714667" y="55571"/>
                    </a:lnTo>
                    <a:lnTo>
                      <a:pt x="666948" y="38987"/>
                    </a:lnTo>
                    <a:lnTo>
                      <a:pt x="617987" y="25205"/>
                    </a:lnTo>
                    <a:lnTo>
                      <a:pt x="567880" y="14320"/>
                    </a:lnTo>
                    <a:lnTo>
                      <a:pt x="516721" y="6428"/>
                    </a:lnTo>
                    <a:lnTo>
                      <a:pt x="464607" y="1622"/>
                    </a:lnTo>
                    <a:lnTo>
                      <a:pt x="411632" y="0"/>
                    </a:lnTo>
                    <a:close/>
                  </a:path>
                </a:pathLst>
              </a:custGeom>
              <a:solidFill>
                <a:srgbClr val="E53A24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object 43"/>
              <p:cNvSpPr/>
              <p:nvPr/>
            </p:nvSpPr>
            <p:spPr>
              <a:xfrm>
                <a:off x="4083875" y="2966359"/>
                <a:ext cx="1262126" cy="1582469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object 44"/>
              <p:cNvSpPr/>
              <p:nvPr/>
            </p:nvSpPr>
            <p:spPr>
              <a:xfrm>
                <a:off x="4495507" y="2844969"/>
                <a:ext cx="850899" cy="895581"/>
              </a:xfrm>
              <a:custGeom>
                <a:avLst/>
                <a:gdLst/>
                <a:ahLst/>
                <a:cxnLst/>
                <a:rect l="l" t="t" r="r" b="b"/>
                <a:pathLst>
                  <a:path w="850900" h="894079">
                    <a:moveTo>
                      <a:pt x="438861" y="0"/>
                    </a:moveTo>
                    <a:lnTo>
                      <a:pt x="385886" y="1622"/>
                    </a:lnTo>
                    <a:lnTo>
                      <a:pt x="333773" y="6427"/>
                    </a:lnTo>
                    <a:lnTo>
                      <a:pt x="282616" y="14319"/>
                    </a:lnTo>
                    <a:lnTo>
                      <a:pt x="232511" y="25203"/>
                    </a:lnTo>
                    <a:lnTo>
                      <a:pt x="183552" y="38983"/>
                    </a:lnTo>
                    <a:lnTo>
                      <a:pt x="135835" y="55563"/>
                    </a:lnTo>
                    <a:lnTo>
                      <a:pt x="89454" y="74850"/>
                    </a:lnTo>
                    <a:lnTo>
                      <a:pt x="44503" y="96746"/>
                    </a:lnTo>
                    <a:lnTo>
                      <a:pt x="1079" y="121157"/>
                    </a:lnTo>
                    <a:lnTo>
                      <a:pt x="0" y="164426"/>
                    </a:lnTo>
                    <a:lnTo>
                      <a:pt x="1517" y="215654"/>
                    </a:lnTo>
                    <a:lnTo>
                      <a:pt x="6012" y="266081"/>
                    </a:lnTo>
                    <a:lnTo>
                      <a:pt x="13399" y="315620"/>
                    </a:lnTo>
                    <a:lnTo>
                      <a:pt x="23592" y="364186"/>
                    </a:lnTo>
                    <a:lnTo>
                      <a:pt x="36505" y="411693"/>
                    </a:lnTo>
                    <a:lnTo>
                      <a:pt x="52051" y="458054"/>
                    </a:lnTo>
                    <a:lnTo>
                      <a:pt x="70145" y="503183"/>
                    </a:lnTo>
                    <a:lnTo>
                      <a:pt x="90700" y="546996"/>
                    </a:lnTo>
                    <a:lnTo>
                      <a:pt x="113631" y="589405"/>
                    </a:lnTo>
                    <a:lnTo>
                      <a:pt x="138852" y="630325"/>
                    </a:lnTo>
                    <a:lnTo>
                      <a:pt x="166276" y="669669"/>
                    </a:lnTo>
                    <a:lnTo>
                      <a:pt x="195818" y="707352"/>
                    </a:lnTo>
                    <a:lnTo>
                      <a:pt x="227392" y="743288"/>
                    </a:lnTo>
                    <a:lnTo>
                      <a:pt x="260911" y="777391"/>
                    </a:lnTo>
                    <a:lnTo>
                      <a:pt x="296290" y="809574"/>
                    </a:lnTo>
                    <a:lnTo>
                      <a:pt x="333443" y="839753"/>
                    </a:lnTo>
                    <a:lnTo>
                      <a:pt x="372283" y="867840"/>
                    </a:lnTo>
                    <a:lnTo>
                      <a:pt x="412724" y="893749"/>
                    </a:lnTo>
                    <a:lnTo>
                      <a:pt x="412255" y="882986"/>
                    </a:lnTo>
                    <a:lnTo>
                      <a:pt x="411918" y="872188"/>
                    </a:lnTo>
                    <a:lnTo>
                      <a:pt x="411713" y="861356"/>
                    </a:lnTo>
                    <a:lnTo>
                      <a:pt x="411645" y="850493"/>
                    </a:lnTo>
                    <a:lnTo>
                      <a:pt x="413103" y="800264"/>
                    </a:lnTo>
                    <a:lnTo>
                      <a:pt x="417426" y="750803"/>
                    </a:lnTo>
                    <a:lnTo>
                      <a:pt x="424531" y="702191"/>
                    </a:lnTo>
                    <a:lnTo>
                      <a:pt x="434338" y="654510"/>
                    </a:lnTo>
                    <a:lnTo>
                      <a:pt x="446765" y="607841"/>
                    </a:lnTo>
                    <a:lnTo>
                      <a:pt x="461732" y="562264"/>
                    </a:lnTo>
                    <a:lnTo>
                      <a:pt x="479157" y="517862"/>
                    </a:lnTo>
                    <a:lnTo>
                      <a:pt x="498959" y="474713"/>
                    </a:lnTo>
                    <a:lnTo>
                      <a:pt x="521057" y="432901"/>
                    </a:lnTo>
                    <a:lnTo>
                      <a:pt x="545371" y="392505"/>
                    </a:lnTo>
                    <a:lnTo>
                      <a:pt x="571818" y="353607"/>
                    </a:lnTo>
                    <a:lnTo>
                      <a:pt x="600319" y="316288"/>
                    </a:lnTo>
                    <a:lnTo>
                      <a:pt x="630791" y="280629"/>
                    </a:lnTo>
                    <a:lnTo>
                      <a:pt x="663154" y="246711"/>
                    </a:lnTo>
                    <a:lnTo>
                      <a:pt x="697327" y="214615"/>
                    </a:lnTo>
                    <a:lnTo>
                      <a:pt x="733228" y="184422"/>
                    </a:lnTo>
                    <a:lnTo>
                      <a:pt x="770777" y="156212"/>
                    </a:lnTo>
                    <a:lnTo>
                      <a:pt x="809892" y="130068"/>
                    </a:lnTo>
                    <a:lnTo>
                      <a:pt x="850493" y="106070"/>
                    </a:lnTo>
                    <a:lnTo>
                      <a:pt x="809166" y="84628"/>
                    </a:lnTo>
                    <a:lnTo>
                      <a:pt x="766558" y="65420"/>
                    </a:lnTo>
                    <a:lnTo>
                      <a:pt x="722745" y="48525"/>
                    </a:lnTo>
                    <a:lnTo>
                      <a:pt x="677805" y="34018"/>
                    </a:lnTo>
                    <a:lnTo>
                      <a:pt x="631813" y="21976"/>
                    </a:lnTo>
                    <a:lnTo>
                      <a:pt x="584846" y="12477"/>
                    </a:lnTo>
                    <a:lnTo>
                      <a:pt x="536980" y="5596"/>
                    </a:lnTo>
                    <a:lnTo>
                      <a:pt x="488293" y="1411"/>
                    </a:lnTo>
                    <a:lnTo>
                      <a:pt x="438861" y="0"/>
                    </a:lnTo>
                    <a:close/>
                  </a:path>
                </a:pathLst>
              </a:custGeom>
              <a:solidFill>
                <a:srgbClr val="5FC6F1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object 45"/>
              <p:cNvSpPr/>
              <p:nvPr/>
            </p:nvSpPr>
            <p:spPr>
              <a:xfrm>
                <a:off x="4908306" y="3740249"/>
                <a:ext cx="875665" cy="702853"/>
              </a:xfrm>
              <a:custGeom>
                <a:avLst/>
                <a:gdLst/>
                <a:ahLst/>
                <a:cxnLst/>
                <a:rect l="l" t="t" r="r" b="b"/>
                <a:pathLst>
                  <a:path w="875664" h="701675">
                    <a:moveTo>
                      <a:pt x="0" y="0"/>
                    </a:moveTo>
                    <a:lnTo>
                      <a:pt x="3967" y="49953"/>
                    </a:lnTo>
                    <a:lnTo>
                      <a:pt x="10771" y="99054"/>
                    </a:lnTo>
                    <a:lnTo>
                      <a:pt x="20329" y="147220"/>
                    </a:lnTo>
                    <a:lnTo>
                      <a:pt x="32559" y="194369"/>
                    </a:lnTo>
                    <a:lnTo>
                      <a:pt x="47376" y="240418"/>
                    </a:lnTo>
                    <a:lnTo>
                      <a:pt x="64699" y="285282"/>
                    </a:lnTo>
                    <a:lnTo>
                      <a:pt x="84444" y="328881"/>
                    </a:lnTo>
                    <a:lnTo>
                      <a:pt x="106528" y="371130"/>
                    </a:lnTo>
                    <a:lnTo>
                      <a:pt x="130868" y="411946"/>
                    </a:lnTo>
                    <a:lnTo>
                      <a:pt x="157382" y="451247"/>
                    </a:lnTo>
                    <a:lnTo>
                      <a:pt x="185986" y="488951"/>
                    </a:lnTo>
                    <a:lnTo>
                      <a:pt x="216597" y="524972"/>
                    </a:lnTo>
                    <a:lnTo>
                      <a:pt x="249132" y="559230"/>
                    </a:lnTo>
                    <a:lnTo>
                      <a:pt x="283509" y="591641"/>
                    </a:lnTo>
                    <a:lnTo>
                      <a:pt x="319644" y="622121"/>
                    </a:lnTo>
                    <a:lnTo>
                      <a:pt x="357454" y="650589"/>
                    </a:lnTo>
                    <a:lnTo>
                      <a:pt x="396856" y="676961"/>
                    </a:lnTo>
                    <a:lnTo>
                      <a:pt x="437768" y="701154"/>
                    </a:lnTo>
                    <a:lnTo>
                      <a:pt x="478681" y="676961"/>
                    </a:lnTo>
                    <a:lnTo>
                      <a:pt x="518084" y="650589"/>
                    </a:lnTo>
                    <a:lnTo>
                      <a:pt x="555894" y="622121"/>
                    </a:lnTo>
                    <a:lnTo>
                      <a:pt x="592030" y="591641"/>
                    </a:lnTo>
                    <a:lnTo>
                      <a:pt x="626407" y="559230"/>
                    </a:lnTo>
                    <a:lnTo>
                      <a:pt x="658944" y="524972"/>
                    </a:lnTo>
                    <a:lnTo>
                      <a:pt x="689556" y="488951"/>
                    </a:lnTo>
                    <a:lnTo>
                      <a:pt x="718161" y="451247"/>
                    </a:lnTo>
                    <a:lnTo>
                      <a:pt x="744675" y="411946"/>
                    </a:lnTo>
                    <a:lnTo>
                      <a:pt x="769016" y="371130"/>
                    </a:lnTo>
                    <a:lnTo>
                      <a:pt x="791102" y="328881"/>
                    </a:lnTo>
                    <a:lnTo>
                      <a:pt x="810847" y="285282"/>
                    </a:lnTo>
                    <a:lnTo>
                      <a:pt x="828171" y="240418"/>
                    </a:lnTo>
                    <a:lnTo>
                      <a:pt x="842989" y="194369"/>
                    </a:lnTo>
                    <a:lnTo>
                      <a:pt x="855220" y="147220"/>
                    </a:lnTo>
                    <a:lnTo>
                      <a:pt x="860389" y="121170"/>
                    </a:lnTo>
                    <a:lnTo>
                      <a:pt x="437781" y="121170"/>
                    </a:lnTo>
                    <a:lnTo>
                      <a:pt x="384802" y="119547"/>
                    </a:lnTo>
                    <a:lnTo>
                      <a:pt x="332684" y="114742"/>
                    </a:lnTo>
                    <a:lnTo>
                      <a:pt x="281524" y="106850"/>
                    </a:lnTo>
                    <a:lnTo>
                      <a:pt x="231417" y="95966"/>
                    </a:lnTo>
                    <a:lnTo>
                      <a:pt x="182458" y="82185"/>
                    </a:lnTo>
                    <a:lnTo>
                      <a:pt x="134742" y="65603"/>
                    </a:lnTo>
                    <a:lnTo>
                      <a:pt x="88364" y="46314"/>
                    </a:lnTo>
                    <a:lnTo>
                      <a:pt x="43418" y="24415"/>
                    </a:lnTo>
                    <a:lnTo>
                      <a:pt x="0" y="0"/>
                    </a:lnTo>
                    <a:close/>
                  </a:path>
                  <a:path w="875664" h="701675">
                    <a:moveTo>
                      <a:pt x="875550" y="0"/>
                    </a:moveTo>
                    <a:lnTo>
                      <a:pt x="832116" y="24418"/>
                    </a:lnTo>
                    <a:lnTo>
                      <a:pt x="787158" y="46319"/>
                    </a:lnTo>
                    <a:lnTo>
                      <a:pt x="740773" y="65608"/>
                    </a:lnTo>
                    <a:lnTo>
                      <a:pt x="693054" y="82190"/>
                    </a:lnTo>
                    <a:lnTo>
                      <a:pt x="644097" y="95970"/>
                    </a:lnTo>
                    <a:lnTo>
                      <a:pt x="593995" y="106853"/>
                    </a:lnTo>
                    <a:lnTo>
                      <a:pt x="542845" y="114744"/>
                    </a:lnTo>
                    <a:lnTo>
                      <a:pt x="490738" y="119548"/>
                    </a:lnTo>
                    <a:lnTo>
                      <a:pt x="437781" y="121170"/>
                    </a:lnTo>
                    <a:lnTo>
                      <a:pt x="860389" y="121170"/>
                    </a:lnTo>
                    <a:lnTo>
                      <a:pt x="864778" y="99054"/>
                    </a:lnTo>
                    <a:lnTo>
                      <a:pt x="871583" y="49953"/>
                    </a:lnTo>
                    <a:lnTo>
                      <a:pt x="875550" y="0"/>
                    </a:lnTo>
                    <a:close/>
                  </a:path>
                </a:pathLst>
              </a:custGeom>
              <a:solidFill>
                <a:srgbClr val="EBECEC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object 46"/>
              <p:cNvSpPr/>
              <p:nvPr/>
            </p:nvSpPr>
            <p:spPr>
              <a:xfrm>
                <a:off x="4907227" y="2951195"/>
                <a:ext cx="878205" cy="910846"/>
              </a:xfrm>
              <a:custGeom>
                <a:avLst/>
                <a:gdLst/>
                <a:ahLst/>
                <a:cxnLst/>
                <a:rect l="l" t="t" r="r" b="b"/>
                <a:pathLst>
                  <a:path w="878204" h="909320">
                    <a:moveTo>
                      <a:pt x="438848" y="0"/>
                    </a:moveTo>
                    <a:lnTo>
                      <a:pt x="398245" y="23998"/>
                    </a:lnTo>
                    <a:lnTo>
                      <a:pt x="359129" y="50142"/>
                    </a:lnTo>
                    <a:lnTo>
                      <a:pt x="321579" y="78351"/>
                    </a:lnTo>
                    <a:lnTo>
                      <a:pt x="285677" y="108544"/>
                    </a:lnTo>
                    <a:lnTo>
                      <a:pt x="251503" y="140641"/>
                    </a:lnTo>
                    <a:lnTo>
                      <a:pt x="219140" y="174559"/>
                    </a:lnTo>
                    <a:lnTo>
                      <a:pt x="188668" y="210218"/>
                    </a:lnTo>
                    <a:lnTo>
                      <a:pt x="160168" y="247537"/>
                    </a:lnTo>
                    <a:lnTo>
                      <a:pt x="133721" y="286435"/>
                    </a:lnTo>
                    <a:lnTo>
                      <a:pt x="109408" y="326830"/>
                    </a:lnTo>
                    <a:lnTo>
                      <a:pt x="87310" y="368643"/>
                    </a:lnTo>
                    <a:lnTo>
                      <a:pt x="67508" y="411791"/>
                    </a:lnTo>
                    <a:lnTo>
                      <a:pt x="50084" y="456194"/>
                    </a:lnTo>
                    <a:lnTo>
                      <a:pt x="35118" y="501771"/>
                    </a:lnTo>
                    <a:lnTo>
                      <a:pt x="22692" y="548440"/>
                    </a:lnTo>
                    <a:lnTo>
                      <a:pt x="12885" y="596121"/>
                    </a:lnTo>
                    <a:lnTo>
                      <a:pt x="5781" y="644732"/>
                    </a:lnTo>
                    <a:lnTo>
                      <a:pt x="1458" y="694193"/>
                    </a:lnTo>
                    <a:lnTo>
                      <a:pt x="0" y="744423"/>
                    </a:lnTo>
                    <a:lnTo>
                      <a:pt x="66" y="755284"/>
                    </a:lnTo>
                    <a:lnTo>
                      <a:pt x="44494" y="812097"/>
                    </a:lnTo>
                    <a:lnTo>
                      <a:pt x="89446" y="833999"/>
                    </a:lnTo>
                    <a:lnTo>
                      <a:pt x="135828" y="853288"/>
                    </a:lnTo>
                    <a:lnTo>
                      <a:pt x="183545" y="869869"/>
                    </a:lnTo>
                    <a:lnTo>
                      <a:pt x="232503" y="883649"/>
                    </a:lnTo>
                    <a:lnTo>
                      <a:pt x="282606" y="894532"/>
                    </a:lnTo>
                    <a:lnTo>
                      <a:pt x="333762" y="902423"/>
                    </a:lnTo>
                    <a:lnTo>
                      <a:pt x="385874" y="907227"/>
                    </a:lnTo>
                    <a:lnTo>
                      <a:pt x="438848" y="908850"/>
                    </a:lnTo>
                    <a:lnTo>
                      <a:pt x="491822" y="907227"/>
                    </a:lnTo>
                    <a:lnTo>
                      <a:pt x="543934" y="902423"/>
                    </a:lnTo>
                    <a:lnTo>
                      <a:pt x="595090" y="894532"/>
                    </a:lnTo>
                    <a:lnTo>
                      <a:pt x="645193" y="883649"/>
                    </a:lnTo>
                    <a:lnTo>
                      <a:pt x="694151" y="869869"/>
                    </a:lnTo>
                    <a:lnTo>
                      <a:pt x="741868" y="853288"/>
                    </a:lnTo>
                    <a:lnTo>
                      <a:pt x="788250" y="833999"/>
                    </a:lnTo>
                    <a:lnTo>
                      <a:pt x="833202" y="812097"/>
                    </a:lnTo>
                    <a:lnTo>
                      <a:pt x="876630" y="787679"/>
                    </a:lnTo>
                    <a:lnTo>
                      <a:pt x="877709" y="744423"/>
                    </a:lnTo>
                    <a:lnTo>
                      <a:pt x="876250" y="694193"/>
                    </a:lnTo>
                    <a:lnTo>
                      <a:pt x="871928" y="644732"/>
                    </a:lnTo>
                    <a:lnTo>
                      <a:pt x="864822" y="596121"/>
                    </a:lnTo>
                    <a:lnTo>
                      <a:pt x="855016" y="548440"/>
                    </a:lnTo>
                    <a:lnTo>
                      <a:pt x="842588" y="501771"/>
                    </a:lnTo>
                    <a:lnTo>
                      <a:pt x="827622" y="456194"/>
                    </a:lnTo>
                    <a:lnTo>
                      <a:pt x="810196" y="411791"/>
                    </a:lnTo>
                    <a:lnTo>
                      <a:pt x="790394" y="368643"/>
                    </a:lnTo>
                    <a:lnTo>
                      <a:pt x="768295" y="326830"/>
                    </a:lnTo>
                    <a:lnTo>
                      <a:pt x="743981" y="286435"/>
                    </a:lnTo>
                    <a:lnTo>
                      <a:pt x="717533" y="247537"/>
                    </a:lnTo>
                    <a:lnTo>
                      <a:pt x="689032" y="210218"/>
                    </a:lnTo>
                    <a:lnTo>
                      <a:pt x="658559" y="174559"/>
                    </a:lnTo>
                    <a:lnTo>
                      <a:pt x="626195" y="140641"/>
                    </a:lnTo>
                    <a:lnTo>
                      <a:pt x="592021" y="108544"/>
                    </a:lnTo>
                    <a:lnTo>
                      <a:pt x="556118" y="78351"/>
                    </a:lnTo>
                    <a:lnTo>
                      <a:pt x="518568" y="50142"/>
                    </a:lnTo>
                    <a:lnTo>
                      <a:pt x="479451" y="23998"/>
                    </a:lnTo>
                    <a:lnTo>
                      <a:pt x="438848" y="0"/>
                    </a:lnTo>
                    <a:close/>
                  </a:path>
                </a:pathLst>
              </a:custGeom>
              <a:solidFill>
                <a:srgbClr val="FEFEFE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object 47"/>
              <p:cNvSpPr/>
              <p:nvPr/>
            </p:nvSpPr>
            <p:spPr>
              <a:xfrm>
                <a:off x="4908306" y="3740221"/>
                <a:ext cx="875665" cy="155836"/>
              </a:xfrm>
              <a:custGeom>
                <a:avLst/>
                <a:gdLst/>
                <a:ahLst/>
                <a:cxnLst/>
                <a:rect l="l" t="t" r="r" b="b"/>
                <a:pathLst>
                  <a:path w="875664" h="155575">
                    <a:moveTo>
                      <a:pt x="8762" y="4927"/>
                    </a:moveTo>
                    <a:lnTo>
                      <a:pt x="419" y="4927"/>
                    </a:lnTo>
                    <a:lnTo>
                      <a:pt x="680" y="9702"/>
                    </a:lnTo>
                    <a:lnTo>
                      <a:pt x="901" y="13081"/>
                    </a:lnTo>
                    <a:lnTo>
                      <a:pt x="1206" y="17145"/>
                    </a:lnTo>
                    <a:lnTo>
                      <a:pt x="1842" y="24418"/>
                    </a:lnTo>
                    <a:lnTo>
                      <a:pt x="2489" y="30873"/>
                    </a:lnTo>
                    <a:lnTo>
                      <a:pt x="3136" y="37731"/>
                    </a:lnTo>
                    <a:lnTo>
                      <a:pt x="46446" y="61460"/>
                    </a:lnTo>
                    <a:lnTo>
                      <a:pt x="91232" y="82742"/>
                    </a:lnTo>
                    <a:lnTo>
                      <a:pt x="137405" y="101486"/>
                    </a:lnTo>
                    <a:lnTo>
                      <a:pt x="184873" y="117598"/>
                    </a:lnTo>
                    <a:lnTo>
                      <a:pt x="233548" y="130987"/>
                    </a:lnTo>
                    <a:lnTo>
                      <a:pt x="283337" y="141562"/>
                    </a:lnTo>
                    <a:lnTo>
                      <a:pt x="334151" y="149229"/>
                    </a:lnTo>
                    <a:lnTo>
                      <a:pt x="385900" y="153897"/>
                    </a:lnTo>
                    <a:lnTo>
                      <a:pt x="438492" y="155473"/>
                    </a:lnTo>
                    <a:lnTo>
                      <a:pt x="490881" y="153908"/>
                    </a:lnTo>
                    <a:lnTo>
                      <a:pt x="542432" y="149275"/>
                    </a:lnTo>
                    <a:lnTo>
                      <a:pt x="593056" y="141664"/>
                    </a:lnTo>
                    <a:lnTo>
                      <a:pt x="642665" y="131167"/>
                    </a:lnTo>
                    <a:lnTo>
                      <a:pt x="679143" y="121170"/>
                    </a:lnTo>
                    <a:lnTo>
                      <a:pt x="437781" y="121170"/>
                    </a:lnTo>
                    <a:lnTo>
                      <a:pt x="384802" y="119547"/>
                    </a:lnTo>
                    <a:lnTo>
                      <a:pt x="332684" y="114742"/>
                    </a:lnTo>
                    <a:lnTo>
                      <a:pt x="281524" y="106850"/>
                    </a:lnTo>
                    <a:lnTo>
                      <a:pt x="231417" y="95966"/>
                    </a:lnTo>
                    <a:lnTo>
                      <a:pt x="182458" y="82185"/>
                    </a:lnTo>
                    <a:lnTo>
                      <a:pt x="134742" y="65603"/>
                    </a:lnTo>
                    <a:lnTo>
                      <a:pt x="88364" y="46314"/>
                    </a:lnTo>
                    <a:lnTo>
                      <a:pt x="43418" y="24415"/>
                    </a:lnTo>
                    <a:lnTo>
                      <a:pt x="8762" y="4927"/>
                    </a:lnTo>
                    <a:close/>
                  </a:path>
                  <a:path w="875664" h="155575">
                    <a:moveTo>
                      <a:pt x="875550" y="0"/>
                    </a:moveTo>
                    <a:lnTo>
                      <a:pt x="832116" y="24418"/>
                    </a:lnTo>
                    <a:lnTo>
                      <a:pt x="787158" y="46319"/>
                    </a:lnTo>
                    <a:lnTo>
                      <a:pt x="740773" y="65608"/>
                    </a:lnTo>
                    <a:lnTo>
                      <a:pt x="693054" y="82190"/>
                    </a:lnTo>
                    <a:lnTo>
                      <a:pt x="644097" y="95970"/>
                    </a:lnTo>
                    <a:lnTo>
                      <a:pt x="593995" y="106853"/>
                    </a:lnTo>
                    <a:lnTo>
                      <a:pt x="542845" y="114744"/>
                    </a:lnTo>
                    <a:lnTo>
                      <a:pt x="490738" y="119548"/>
                    </a:lnTo>
                    <a:lnTo>
                      <a:pt x="437781" y="121170"/>
                    </a:lnTo>
                    <a:lnTo>
                      <a:pt x="679143" y="121170"/>
                    </a:lnTo>
                    <a:lnTo>
                      <a:pt x="738479" y="101879"/>
                    </a:lnTo>
                    <a:lnTo>
                      <a:pt x="784505" y="83271"/>
                    </a:lnTo>
                    <a:lnTo>
                      <a:pt x="829158" y="62141"/>
                    </a:lnTo>
                    <a:lnTo>
                      <a:pt x="872350" y="38582"/>
                    </a:lnTo>
                    <a:lnTo>
                      <a:pt x="874992" y="9004"/>
                    </a:lnTo>
                    <a:lnTo>
                      <a:pt x="875550" y="0"/>
                    </a:lnTo>
                    <a:close/>
                  </a:path>
                  <a:path w="875664" h="155575">
                    <a:moveTo>
                      <a:pt x="0" y="0"/>
                    </a:moveTo>
                    <a:lnTo>
                      <a:pt x="273" y="4927"/>
                    </a:lnTo>
                    <a:lnTo>
                      <a:pt x="380" y="6426"/>
                    </a:lnTo>
                    <a:lnTo>
                      <a:pt x="419" y="4927"/>
                    </a:lnTo>
                    <a:lnTo>
                      <a:pt x="8762" y="49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FAF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object 48"/>
              <p:cNvSpPr/>
              <p:nvPr/>
            </p:nvSpPr>
            <p:spPr>
              <a:xfrm>
                <a:off x="5786653" y="3216017"/>
                <a:ext cx="384810" cy="522847"/>
              </a:xfrm>
              <a:custGeom>
                <a:avLst/>
                <a:gdLst/>
                <a:ahLst/>
                <a:cxnLst/>
                <a:rect l="l" t="t" r="r" b="b"/>
                <a:pathLst>
                  <a:path w="384810" h="521970">
                    <a:moveTo>
                      <a:pt x="41083" y="494972"/>
                    </a:moveTo>
                    <a:lnTo>
                      <a:pt x="0" y="521604"/>
                    </a:lnTo>
                    <a:lnTo>
                      <a:pt x="39794" y="495909"/>
                    </a:lnTo>
                    <a:lnTo>
                      <a:pt x="41083" y="494972"/>
                    </a:lnTo>
                    <a:close/>
                  </a:path>
                  <a:path w="384810" h="521970">
                    <a:moveTo>
                      <a:pt x="54153" y="485465"/>
                    </a:moveTo>
                    <a:lnTo>
                      <a:pt x="41083" y="494972"/>
                    </a:lnTo>
                    <a:lnTo>
                      <a:pt x="42317" y="494172"/>
                    </a:lnTo>
                    <a:lnTo>
                      <a:pt x="54153" y="485465"/>
                    </a:lnTo>
                    <a:close/>
                  </a:path>
                  <a:path w="384810" h="521970">
                    <a:moveTo>
                      <a:pt x="80489" y="466092"/>
                    </a:moveTo>
                    <a:lnTo>
                      <a:pt x="54153" y="485465"/>
                    </a:lnTo>
                    <a:lnTo>
                      <a:pt x="78026" y="468100"/>
                    </a:lnTo>
                    <a:lnTo>
                      <a:pt x="80489" y="466092"/>
                    </a:lnTo>
                    <a:close/>
                  </a:path>
                  <a:path w="384810" h="521970">
                    <a:moveTo>
                      <a:pt x="95497" y="453851"/>
                    </a:moveTo>
                    <a:lnTo>
                      <a:pt x="80489" y="466092"/>
                    </a:lnTo>
                    <a:lnTo>
                      <a:pt x="82856" y="464351"/>
                    </a:lnTo>
                    <a:lnTo>
                      <a:pt x="95497" y="453851"/>
                    </a:lnTo>
                    <a:close/>
                  </a:path>
                  <a:path w="384810" h="521970">
                    <a:moveTo>
                      <a:pt x="118131" y="435052"/>
                    </a:moveTo>
                    <a:lnTo>
                      <a:pt x="95497" y="453851"/>
                    </a:lnTo>
                    <a:lnTo>
                      <a:pt x="114613" y="438260"/>
                    </a:lnTo>
                    <a:lnTo>
                      <a:pt x="118131" y="435052"/>
                    </a:lnTo>
                    <a:close/>
                  </a:path>
                  <a:path w="384810" h="521970">
                    <a:moveTo>
                      <a:pt x="133432" y="421098"/>
                    </a:moveTo>
                    <a:lnTo>
                      <a:pt x="118131" y="435052"/>
                    </a:lnTo>
                    <a:lnTo>
                      <a:pt x="121517" y="432239"/>
                    </a:lnTo>
                    <a:lnTo>
                      <a:pt x="133432" y="421098"/>
                    </a:lnTo>
                    <a:close/>
                  </a:path>
                  <a:path w="384810" h="521970">
                    <a:moveTo>
                      <a:pt x="153922" y="401938"/>
                    </a:moveTo>
                    <a:lnTo>
                      <a:pt x="133432" y="421098"/>
                    </a:lnTo>
                    <a:lnTo>
                      <a:pt x="149471" y="406471"/>
                    </a:lnTo>
                    <a:lnTo>
                      <a:pt x="153922" y="401938"/>
                    </a:lnTo>
                    <a:close/>
                  </a:path>
                  <a:path w="384810" h="521970">
                    <a:moveTo>
                      <a:pt x="168928" y="386656"/>
                    </a:moveTo>
                    <a:lnTo>
                      <a:pt x="153922" y="401938"/>
                    </a:lnTo>
                    <a:lnTo>
                      <a:pt x="158201" y="397938"/>
                    </a:lnTo>
                    <a:lnTo>
                      <a:pt x="168928" y="386656"/>
                    </a:lnTo>
                    <a:close/>
                  </a:path>
                  <a:path w="384810" h="521970">
                    <a:moveTo>
                      <a:pt x="187775" y="366837"/>
                    </a:moveTo>
                    <a:lnTo>
                      <a:pt x="168928" y="386656"/>
                    </a:lnTo>
                    <a:lnTo>
                      <a:pt x="182519" y="372816"/>
                    </a:lnTo>
                    <a:lnTo>
                      <a:pt x="187775" y="366837"/>
                    </a:lnTo>
                    <a:close/>
                  </a:path>
                  <a:path w="384810" h="521970">
                    <a:moveTo>
                      <a:pt x="202190" y="350440"/>
                    </a:moveTo>
                    <a:lnTo>
                      <a:pt x="187775" y="366837"/>
                    </a:lnTo>
                    <a:lnTo>
                      <a:pt x="192808" y="361545"/>
                    </a:lnTo>
                    <a:lnTo>
                      <a:pt x="202190" y="350440"/>
                    </a:lnTo>
                    <a:close/>
                  </a:path>
                  <a:path w="384810" h="521970">
                    <a:moveTo>
                      <a:pt x="219602" y="329831"/>
                    </a:moveTo>
                    <a:lnTo>
                      <a:pt x="202190" y="350440"/>
                    </a:lnTo>
                    <a:lnTo>
                      <a:pt x="213673" y="337378"/>
                    </a:lnTo>
                    <a:lnTo>
                      <a:pt x="219602" y="329831"/>
                    </a:lnTo>
                    <a:close/>
                  </a:path>
                  <a:path w="384810" h="521970">
                    <a:moveTo>
                      <a:pt x="233240" y="312472"/>
                    </a:moveTo>
                    <a:lnTo>
                      <a:pt x="219602" y="329831"/>
                    </a:lnTo>
                    <a:lnTo>
                      <a:pt x="225238" y="323161"/>
                    </a:lnTo>
                    <a:lnTo>
                      <a:pt x="233240" y="312472"/>
                    </a:lnTo>
                    <a:close/>
                  </a:path>
                  <a:path w="384810" h="521970">
                    <a:moveTo>
                      <a:pt x="249317" y="290999"/>
                    </a:moveTo>
                    <a:lnTo>
                      <a:pt x="233240" y="312472"/>
                    </a:lnTo>
                    <a:lnTo>
                      <a:pt x="242852" y="300238"/>
                    </a:lnTo>
                    <a:lnTo>
                      <a:pt x="249317" y="290999"/>
                    </a:lnTo>
                    <a:close/>
                  </a:path>
                  <a:path w="384810" h="521970">
                    <a:moveTo>
                      <a:pt x="262044" y="272810"/>
                    </a:moveTo>
                    <a:lnTo>
                      <a:pt x="249317" y="290999"/>
                    </a:lnTo>
                    <a:lnTo>
                      <a:pt x="255392" y="282884"/>
                    </a:lnTo>
                    <a:lnTo>
                      <a:pt x="262044" y="272810"/>
                    </a:lnTo>
                    <a:close/>
                  </a:path>
                  <a:path w="384810" h="521970">
                    <a:moveTo>
                      <a:pt x="276831" y="250417"/>
                    </a:moveTo>
                    <a:lnTo>
                      <a:pt x="262044" y="272810"/>
                    </a:lnTo>
                    <a:lnTo>
                      <a:pt x="269973" y="261480"/>
                    </a:lnTo>
                    <a:lnTo>
                      <a:pt x="276831" y="250417"/>
                    </a:lnTo>
                    <a:close/>
                  </a:path>
                  <a:path w="384810" h="521970">
                    <a:moveTo>
                      <a:pt x="288542" y="231526"/>
                    </a:moveTo>
                    <a:lnTo>
                      <a:pt x="276831" y="250417"/>
                    </a:lnTo>
                    <a:lnTo>
                      <a:pt x="283171" y="240815"/>
                    </a:lnTo>
                    <a:lnTo>
                      <a:pt x="288542" y="231526"/>
                    </a:lnTo>
                    <a:close/>
                  </a:path>
                  <a:path w="384810" h="521970">
                    <a:moveTo>
                      <a:pt x="302057" y="208151"/>
                    </a:moveTo>
                    <a:lnTo>
                      <a:pt x="288542" y="231526"/>
                    </a:lnTo>
                    <a:lnTo>
                      <a:pt x="294952" y="221185"/>
                    </a:lnTo>
                    <a:lnTo>
                      <a:pt x="302057" y="208151"/>
                    </a:lnTo>
                    <a:close/>
                  </a:path>
                  <a:path w="384810" h="521970">
                    <a:moveTo>
                      <a:pt x="312660" y="188699"/>
                    </a:moveTo>
                    <a:lnTo>
                      <a:pt x="302057" y="208151"/>
                    </a:lnTo>
                    <a:lnTo>
                      <a:pt x="308474" y="197053"/>
                    </a:lnTo>
                    <a:lnTo>
                      <a:pt x="312660" y="188699"/>
                    </a:lnTo>
                    <a:close/>
                  </a:path>
                  <a:path w="384810" h="521970">
                    <a:moveTo>
                      <a:pt x="324909" y="164256"/>
                    </a:moveTo>
                    <a:lnTo>
                      <a:pt x="312660" y="188699"/>
                    </a:lnTo>
                    <a:lnTo>
                      <a:pt x="317709" y="179438"/>
                    </a:lnTo>
                    <a:lnTo>
                      <a:pt x="324909" y="164256"/>
                    </a:lnTo>
                    <a:close/>
                  </a:path>
                  <a:path w="384810" h="521970">
                    <a:moveTo>
                      <a:pt x="334321" y="144411"/>
                    </a:moveTo>
                    <a:lnTo>
                      <a:pt x="324909" y="164256"/>
                    </a:lnTo>
                    <a:lnTo>
                      <a:pt x="331202" y="151698"/>
                    </a:lnTo>
                    <a:lnTo>
                      <a:pt x="334321" y="144411"/>
                    </a:lnTo>
                    <a:close/>
                  </a:path>
                  <a:path w="384810" h="521970">
                    <a:moveTo>
                      <a:pt x="345302" y="118758"/>
                    </a:moveTo>
                    <a:lnTo>
                      <a:pt x="334321" y="144411"/>
                    </a:lnTo>
                    <a:lnTo>
                      <a:pt x="338159" y="136319"/>
                    </a:lnTo>
                    <a:lnTo>
                      <a:pt x="345302" y="118758"/>
                    </a:lnTo>
                    <a:close/>
                  </a:path>
                  <a:path w="384810" h="521970">
                    <a:moveTo>
                      <a:pt x="353442" y="98745"/>
                    </a:moveTo>
                    <a:lnTo>
                      <a:pt x="345302" y="118758"/>
                    </a:lnTo>
                    <a:lnTo>
                      <a:pt x="351256" y="104848"/>
                    </a:lnTo>
                    <a:lnTo>
                      <a:pt x="353442" y="98745"/>
                    </a:lnTo>
                    <a:close/>
                  </a:path>
                  <a:path w="384810" h="521970">
                    <a:moveTo>
                      <a:pt x="363156" y="71623"/>
                    </a:moveTo>
                    <a:lnTo>
                      <a:pt x="353442" y="98745"/>
                    </a:lnTo>
                    <a:lnTo>
                      <a:pt x="356221" y="91912"/>
                    </a:lnTo>
                    <a:lnTo>
                      <a:pt x="363156" y="71623"/>
                    </a:lnTo>
                    <a:close/>
                  </a:path>
                  <a:path w="384810" h="521970">
                    <a:moveTo>
                      <a:pt x="369937" y="51787"/>
                    </a:moveTo>
                    <a:lnTo>
                      <a:pt x="363156" y="71623"/>
                    </a:lnTo>
                    <a:lnTo>
                      <a:pt x="368536" y="56603"/>
                    </a:lnTo>
                    <a:lnTo>
                      <a:pt x="369937" y="51787"/>
                    </a:lnTo>
                    <a:close/>
                  </a:path>
                  <a:path w="384810" h="521970">
                    <a:moveTo>
                      <a:pt x="378409" y="22654"/>
                    </a:moveTo>
                    <a:lnTo>
                      <a:pt x="369937" y="51787"/>
                    </a:lnTo>
                    <a:lnTo>
                      <a:pt x="371813" y="46299"/>
                    </a:lnTo>
                    <a:lnTo>
                      <a:pt x="378409" y="22654"/>
                    </a:lnTo>
                    <a:close/>
                  </a:path>
                  <a:path w="384810" h="521970">
                    <a:moveTo>
                      <a:pt x="384729" y="0"/>
                    </a:moveTo>
                    <a:lnTo>
                      <a:pt x="378409" y="22654"/>
                    </a:lnTo>
                    <a:lnTo>
                      <a:pt x="382943" y="7063"/>
                    </a:lnTo>
                    <a:lnTo>
                      <a:pt x="384729" y="0"/>
                    </a:lnTo>
                    <a:close/>
                  </a:path>
                </a:pathLst>
              </a:custGeom>
              <a:solidFill>
                <a:srgbClr val="BCBDBD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object 49"/>
              <p:cNvSpPr/>
              <p:nvPr/>
            </p:nvSpPr>
            <p:spPr>
              <a:xfrm>
                <a:off x="5786653" y="2966385"/>
                <a:ext cx="473683" cy="77213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object 50"/>
              <p:cNvSpPr/>
              <p:nvPr/>
            </p:nvSpPr>
            <p:spPr>
              <a:xfrm>
                <a:off x="5785865" y="3219958"/>
                <a:ext cx="384810" cy="519029"/>
              </a:xfrm>
              <a:custGeom>
                <a:avLst/>
                <a:gdLst/>
                <a:ahLst/>
                <a:cxnLst/>
                <a:rect l="l" t="t" r="r" b="b"/>
                <a:pathLst>
                  <a:path w="384810" h="518160">
                    <a:moveTo>
                      <a:pt x="384543" y="0"/>
                    </a:moveTo>
                    <a:lnTo>
                      <a:pt x="384340" y="736"/>
                    </a:lnTo>
                    <a:lnTo>
                      <a:pt x="384263" y="1092"/>
                    </a:lnTo>
                    <a:lnTo>
                      <a:pt x="384543" y="0"/>
                    </a:lnTo>
                    <a:close/>
                  </a:path>
                  <a:path w="384810" h="518160">
                    <a:moveTo>
                      <a:pt x="383730" y="3136"/>
                    </a:moveTo>
                    <a:lnTo>
                      <a:pt x="369299" y="52734"/>
                    </a:lnTo>
                    <a:lnTo>
                      <a:pt x="351986" y="101033"/>
                    </a:lnTo>
                    <a:lnTo>
                      <a:pt x="331892" y="147934"/>
                    </a:lnTo>
                    <a:lnTo>
                      <a:pt x="309117" y="193338"/>
                    </a:lnTo>
                    <a:lnTo>
                      <a:pt x="283760" y="237143"/>
                    </a:lnTo>
                    <a:lnTo>
                      <a:pt x="255922" y="279251"/>
                    </a:lnTo>
                    <a:lnTo>
                      <a:pt x="225704" y="319561"/>
                    </a:lnTo>
                    <a:lnTo>
                      <a:pt x="193204" y="357973"/>
                    </a:lnTo>
                    <a:lnTo>
                      <a:pt x="158524" y="394388"/>
                    </a:lnTo>
                    <a:lnTo>
                      <a:pt x="121763" y="428705"/>
                    </a:lnTo>
                    <a:lnTo>
                      <a:pt x="83022" y="460824"/>
                    </a:lnTo>
                    <a:lnTo>
                      <a:pt x="42401" y="490646"/>
                    </a:lnTo>
                    <a:lnTo>
                      <a:pt x="0" y="518071"/>
                    </a:lnTo>
                    <a:lnTo>
                      <a:pt x="787" y="517690"/>
                    </a:lnTo>
                    <a:lnTo>
                      <a:pt x="43107" y="490258"/>
                    </a:lnTo>
                    <a:lnTo>
                      <a:pt x="83647" y="460436"/>
                    </a:lnTo>
                    <a:lnTo>
                      <a:pt x="122310" y="428325"/>
                    </a:lnTo>
                    <a:lnTo>
                      <a:pt x="158994" y="394023"/>
                    </a:lnTo>
                    <a:lnTo>
                      <a:pt x="193601" y="357630"/>
                    </a:lnTo>
                    <a:lnTo>
                      <a:pt x="226030" y="319245"/>
                    </a:lnTo>
                    <a:lnTo>
                      <a:pt x="256184" y="278968"/>
                    </a:lnTo>
                    <a:lnTo>
                      <a:pt x="283961" y="236898"/>
                    </a:lnTo>
                    <a:lnTo>
                      <a:pt x="309264" y="193135"/>
                    </a:lnTo>
                    <a:lnTo>
                      <a:pt x="331991" y="147778"/>
                    </a:lnTo>
                    <a:lnTo>
                      <a:pt x="352044" y="100926"/>
                    </a:lnTo>
                    <a:lnTo>
                      <a:pt x="369324" y="52679"/>
                    </a:lnTo>
                    <a:lnTo>
                      <a:pt x="383730" y="3136"/>
                    </a:lnTo>
                    <a:close/>
                  </a:path>
                </a:pathLst>
              </a:custGeom>
              <a:solidFill>
                <a:srgbClr val="A8331F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bject 51"/>
              <p:cNvSpPr/>
              <p:nvPr/>
            </p:nvSpPr>
            <p:spPr>
              <a:xfrm>
                <a:off x="4902577" y="3740197"/>
                <a:ext cx="448125" cy="734618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object 52"/>
              <p:cNvSpPr/>
              <p:nvPr/>
            </p:nvSpPr>
            <p:spPr>
              <a:xfrm>
                <a:off x="4496673" y="2808245"/>
                <a:ext cx="849401" cy="15811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object 53"/>
              <p:cNvSpPr/>
              <p:nvPr/>
            </p:nvSpPr>
            <p:spPr>
              <a:xfrm>
                <a:off x="4496589" y="2846840"/>
                <a:ext cx="847089" cy="119579"/>
              </a:xfrm>
              <a:custGeom>
                <a:avLst/>
                <a:gdLst/>
                <a:ahLst/>
                <a:cxnLst/>
                <a:rect l="l" t="t" r="r" b="b"/>
                <a:pathLst>
                  <a:path w="847089" h="119380">
                    <a:moveTo>
                      <a:pt x="494460" y="0"/>
                    </a:moveTo>
                    <a:lnTo>
                      <a:pt x="548446" y="5283"/>
                    </a:lnTo>
                    <a:lnTo>
                      <a:pt x="601382" y="13881"/>
                    </a:lnTo>
                    <a:lnTo>
                      <a:pt x="653175" y="25689"/>
                    </a:lnTo>
                    <a:lnTo>
                      <a:pt x="703580" y="40550"/>
                    </a:lnTo>
                    <a:lnTo>
                      <a:pt x="752742" y="58435"/>
                    </a:lnTo>
                    <a:lnTo>
                      <a:pt x="800444" y="79204"/>
                    </a:lnTo>
                    <a:lnTo>
                      <a:pt x="846581" y="102750"/>
                    </a:lnTo>
                    <a:lnTo>
                      <a:pt x="847051" y="102902"/>
                    </a:lnTo>
                    <a:lnTo>
                      <a:pt x="800872" y="79314"/>
                    </a:lnTo>
                    <a:lnTo>
                      <a:pt x="753121" y="58512"/>
                    </a:lnTo>
                    <a:lnTo>
                      <a:pt x="703904" y="40601"/>
                    </a:lnTo>
                    <a:lnTo>
                      <a:pt x="653326" y="25689"/>
                    </a:lnTo>
                    <a:lnTo>
                      <a:pt x="601368" y="13861"/>
                    </a:lnTo>
                    <a:lnTo>
                      <a:pt x="548395" y="5271"/>
                    </a:lnTo>
                    <a:lnTo>
                      <a:pt x="494460" y="0"/>
                    </a:lnTo>
                    <a:close/>
                  </a:path>
                  <a:path w="847089" h="119380">
                    <a:moveTo>
                      <a:pt x="28473" y="102927"/>
                    </a:moveTo>
                    <a:lnTo>
                      <a:pt x="21281" y="106923"/>
                    </a:lnTo>
                    <a:lnTo>
                      <a:pt x="14139" y="110986"/>
                    </a:lnTo>
                    <a:lnTo>
                      <a:pt x="7047" y="115115"/>
                    </a:lnTo>
                    <a:lnTo>
                      <a:pt x="0" y="119310"/>
                    </a:lnTo>
                    <a:lnTo>
                      <a:pt x="7072" y="115102"/>
                    </a:lnTo>
                    <a:lnTo>
                      <a:pt x="14165" y="110975"/>
                    </a:lnTo>
                    <a:lnTo>
                      <a:pt x="21299" y="106916"/>
                    </a:lnTo>
                    <a:lnTo>
                      <a:pt x="28473" y="102927"/>
                    </a:lnTo>
                    <a:close/>
                  </a:path>
                </a:pathLst>
              </a:custGeom>
              <a:solidFill>
                <a:srgbClr val="4894B2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object 54"/>
              <p:cNvSpPr/>
              <p:nvPr/>
            </p:nvSpPr>
            <p:spPr>
              <a:xfrm>
                <a:off x="5131121" y="3250757"/>
                <a:ext cx="429895" cy="438250"/>
              </a:xfrm>
              <a:custGeom>
                <a:avLst/>
                <a:gdLst/>
                <a:ahLst/>
                <a:cxnLst/>
                <a:rect l="l" t="t" r="r" b="b"/>
                <a:pathLst>
                  <a:path w="429895" h="437514">
                    <a:moveTo>
                      <a:pt x="0" y="0"/>
                    </a:moveTo>
                    <a:lnTo>
                      <a:pt x="0" y="357060"/>
                    </a:lnTo>
                    <a:lnTo>
                      <a:pt x="20955" y="358736"/>
                    </a:lnTo>
                    <a:lnTo>
                      <a:pt x="40051" y="361159"/>
                    </a:lnTo>
                    <a:lnTo>
                      <a:pt x="85979" y="370630"/>
                    </a:lnTo>
                    <a:lnTo>
                      <a:pt x="144213" y="390655"/>
                    </a:lnTo>
                    <a:lnTo>
                      <a:pt x="200228" y="424738"/>
                    </a:lnTo>
                    <a:lnTo>
                      <a:pt x="214922" y="437159"/>
                    </a:lnTo>
                    <a:lnTo>
                      <a:pt x="229615" y="424738"/>
                    </a:lnTo>
                    <a:lnTo>
                      <a:pt x="262298" y="404863"/>
                    </a:lnTo>
                    <a:lnTo>
                      <a:pt x="214922" y="404863"/>
                    </a:lnTo>
                    <a:lnTo>
                      <a:pt x="158619" y="370219"/>
                    </a:lnTo>
                    <a:lnTo>
                      <a:pt x="99915" y="348965"/>
                    </a:lnTo>
                    <a:lnTo>
                      <a:pt x="51153" y="338021"/>
                    </a:lnTo>
                    <a:lnTo>
                      <a:pt x="24676" y="334302"/>
                    </a:lnTo>
                    <a:lnTo>
                      <a:pt x="24676" y="317474"/>
                    </a:lnTo>
                    <a:lnTo>
                      <a:pt x="74457" y="317474"/>
                    </a:lnTo>
                    <a:lnTo>
                      <a:pt x="49033" y="309967"/>
                    </a:lnTo>
                    <a:lnTo>
                      <a:pt x="24676" y="305244"/>
                    </a:lnTo>
                    <a:lnTo>
                      <a:pt x="24676" y="285064"/>
                    </a:lnTo>
                    <a:lnTo>
                      <a:pt x="64996" y="285064"/>
                    </a:lnTo>
                    <a:lnTo>
                      <a:pt x="48908" y="278960"/>
                    </a:lnTo>
                    <a:lnTo>
                      <a:pt x="24676" y="272288"/>
                    </a:lnTo>
                    <a:lnTo>
                      <a:pt x="24676" y="29768"/>
                    </a:lnTo>
                    <a:lnTo>
                      <a:pt x="105002" y="29768"/>
                    </a:lnTo>
                    <a:lnTo>
                      <a:pt x="92455" y="23799"/>
                    </a:lnTo>
                    <a:lnTo>
                      <a:pt x="27000" y="5105"/>
                    </a:lnTo>
                    <a:lnTo>
                      <a:pt x="0" y="0"/>
                    </a:lnTo>
                    <a:close/>
                  </a:path>
                  <a:path w="429895" h="437514">
                    <a:moveTo>
                      <a:pt x="429844" y="317474"/>
                    </a:moveTo>
                    <a:lnTo>
                      <a:pt x="405168" y="317474"/>
                    </a:lnTo>
                    <a:lnTo>
                      <a:pt x="405168" y="334302"/>
                    </a:lnTo>
                    <a:lnTo>
                      <a:pt x="378690" y="338021"/>
                    </a:lnTo>
                    <a:lnTo>
                      <a:pt x="329928" y="348965"/>
                    </a:lnTo>
                    <a:lnTo>
                      <a:pt x="271224" y="370219"/>
                    </a:lnTo>
                    <a:lnTo>
                      <a:pt x="214922" y="404863"/>
                    </a:lnTo>
                    <a:lnTo>
                      <a:pt x="262298" y="404863"/>
                    </a:lnTo>
                    <a:lnTo>
                      <a:pt x="285520" y="390740"/>
                    </a:lnTo>
                    <a:lnTo>
                      <a:pt x="343771" y="370706"/>
                    </a:lnTo>
                    <a:lnTo>
                      <a:pt x="389766" y="361188"/>
                    </a:lnTo>
                    <a:lnTo>
                      <a:pt x="408901" y="358736"/>
                    </a:lnTo>
                    <a:lnTo>
                      <a:pt x="429844" y="357022"/>
                    </a:lnTo>
                    <a:lnTo>
                      <a:pt x="429844" y="317474"/>
                    </a:lnTo>
                    <a:close/>
                  </a:path>
                  <a:path w="429895" h="437514">
                    <a:moveTo>
                      <a:pt x="74457" y="317474"/>
                    </a:moveTo>
                    <a:lnTo>
                      <a:pt x="24676" y="317474"/>
                    </a:lnTo>
                    <a:lnTo>
                      <a:pt x="103135" y="337609"/>
                    </a:lnTo>
                    <a:lnTo>
                      <a:pt x="162464" y="365823"/>
                    </a:lnTo>
                    <a:lnTo>
                      <a:pt x="200133" y="391065"/>
                    </a:lnTo>
                    <a:lnTo>
                      <a:pt x="213613" y="402285"/>
                    </a:lnTo>
                    <a:lnTo>
                      <a:pt x="214922" y="403529"/>
                    </a:lnTo>
                    <a:lnTo>
                      <a:pt x="216242" y="402285"/>
                    </a:lnTo>
                    <a:lnTo>
                      <a:pt x="228809" y="391820"/>
                    </a:lnTo>
                    <a:lnTo>
                      <a:pt x="214922" y="391820"/>
                    </a:lnTo>
                    <a:lnTo>
                      <a:pt x="153502" y="349650"/>
                    </a:lnTo>
                    <a:lnTo>
                      <a:pt x="95091" y="323567"/>
                    </a:lnTo>
                    <a:lnTo>
                      <a:pt x="74457" y="317474"/>
                    </a:lnTo>
                    <a:close/>
                  </a:path>
                  <a:path w="429895" h="437514">
                    <a:moveTo>
                      <a:pt x="429844" y="285064"/>
                    </a:moveTo>
                    <a:lnTo>
                      <a:pt x="405168" y="285064"/>
                    </a:lnTo>
                    <a:lnTo>
                      <a:pt x="405168" y="305244"/>
                    </a:lnTo>
                    <a:lnTo>
                      <a:pt x="380810" y="309967"/>
                    </a:lnTo>
                    <a:lnTo>
                      <a:pt x="334752" y="323567"/>
                    </a:lnTo>
                    <a:lnTo>
                      <a:pt x="276341" y="349650"/>
                    </a:lnTo>
                    <a:lnTo>
                      <a:pt x="214922" y="391820"/>
                    </a:lnTo>
                    <a:lnTo>
                      <a:pt x="228809" y="391820"/>
                    </a:lnTo>
                    <a:lnTo>
                      <a:pt x="229715" y="391065"/>
                    </a:lnTo>
                    <a:lnTo>
                      <a:pt x="267381" y="365823"/>
                    </a:lnTo>
                    <a:lnTo>
                      <a:pt x="326708" y="337609"/>
                    </a:lnTo>
                    <a:lnTo>
                      <a:pt x="405168" y="317474"/>
                    </a:lnTo>
                    <a:lnTo>
                      <a:pt x="429844" y="317474"/>
                    </a:lnTo>
                    <a:lnTo>
                      <a:pt x="429844" y="285064"/>
                    </a:lnTo>
                    <a:close/>
                  </a:path>
                  <a:path w="429895" h="437514">
                    <a:moveTo>
                      <a:pt x="64996" y="285064"/>
                    </a:moveTo>
                    <a:lnTo>
                      <a:pt x="24676" y="285064"/>
                    </a:lnTo>
                    <a:lnTo>
                      <a:pt x="104698" y="312965"/>
                    </a:lnTo>
                    <a:lnTo>
                      <a:pt x="163822" y="347438"/>
                    </a:lnTo>
                    <a:lnTo>
                      <a:pt x="200578" y="376870"/>
                    </a:lnTo>
                    <a:lnTo>
                      <a:pt x="213499" y="389648"/>
                    </a:lnTo>
                    <a:lnTo>
                      <a:pt x="214922" y="391261"/>
                    </a:lnTo>
                    <a:lnTo>
                      <a:pt x="216344" y="389648"/>
                    </a:lnTo>
                    <a:lnTo>
                      <a:pt x="229256" y="376870"/>
                    </a:lnTo>
                    <a:lnTo>
                      <a:pt x="232202" y="374510"/>
                    </a:lnTo>
                    <a:lnTo>
                      <a:pt x="210553" y="374510"/>
                    </a:lnTo>
                    <a:lnTo>
                      <a:pt x="152031" y="327268"/>
                    </a:lnTo>
                    <a:lnTo>
                      <a:pt x="94754" y="296352"/>
                    </a:lnTo>
                    <a:lnTo>
                      <a:pt x="64996" y="285064"/>
                    </a:lnTo>
                    <a:close/>
                  </a:path>
                  <a:path w="429895" h="437514">
                    <a:moveTo>
                      <a:pt x="105002" y="29768"/>
                    </a:moveTo>
                    <a:lnTo>
                      <a:pt x="24676" y="29768"/>
                    </a:lnTo>
                    <a:lnTo>
                      <a:pt x="99264" y="53425"/>
                    </a:lnTo>
                    <a:lnTo>
                      <a:pt x="156476" y="84920"/>
                    </a:lnTo>
                    <a:lnTo>
                      <a:pt x="194258" y="113645"/>
                    </a:lnTo>
                    <a:lnTo>
                      <a:pt x="210553" y="128993"/>
                    </a:lnTo>
                    <a:lnTo>
                      <a:pt x="210553" y="374510"/>
                    </a:lnTo>
                    <a:lnTo>
                      <a:pt x="219290" y="374510"/>
                    </a:lnTo>
                    <a:lnTo>
                      <a:pt x="219290" y="128993"/>
                    </a:lnTo>
                    <a:lnTo>
                      <a:pt x="235580" y="113645"/>
                    </a:lnTo>
                    <a:lnTo>
                      <a:pt x="254981" y="98894"/>
                    </a:lnTo>
                    <a:lnTo>
                      <a:pt x="214922" y="98894"/>
                    </a:lnTo>
                    <a:lnTo>
                      <a:pt x="187279" y="76228"/>
                    </a:lnTo>
                    <a:lnTo>
                      <a:pt x="146169" y="49352"/>
                    </a:lnTo>
                    <a:lnTo>
                      <a:pt x="105002" y="29768"/>
                    </a:lnTo>
                    <a:close/>
                  </a:path>
                  <a:path w="429895" h="437514">
                    <a:moveTo>
                      <a:pt x="429844" y="29768"/>
                    </a:moveTo>
                    <a:lnTo>
                      <a:pt x="405168" y="29768"/>
                    </a:lnTo>
                    <a:lnTo>
                      <a:pt x="405168" y="272288"/>
                    </a:lnTo>
                    <a:lnTo>
                      <a:pt x="380937" y="278960"/>
                    </a:lnTo>
                    <a:lnTo>
                      <a:pt x="335094" y="296352"/>
                    </a:lnTo>
                    <a:lnTo>
                      <a:pt x="277818" y="327268"/>
                    </a:lnTo>
                    <a:lnTo>
                      <a:pt x="219290" y="374510"/>
                    </a:lnTo>
                    <a:lnTo>
                      <a:pt x="232202" y="374510"/>
                    </a:lnTo>
                    <a:lnTo>
                      <a:pt x="265998" y="347438"/>
                    </a:lnTo>
                    <a:lnTo>
                      <a:pt x="325118" y="312965"/>
                    </a:lnTo>
                    <a:lnTo>
                      <a:pt x="405168" y="285064"/>
                    </a:lnTo>
                    <a:lnTo>
                      <a:pt x="429844" y="285064"/>
                    </a:lnTo>
                    <a:lnTo>
                      <a:pt x="429844" y="29768"/>
                    </a:lnTo>
                    <a:close/>
                  </a:path>
                  <a:path w="429895" h="437514">
                    <a:moveTo>
                      <a:pt x="429844" y="0"/>
                    </a:moveTo>
                    <a:lnTo>
                      <a:pt x="337389" y="23799"/>
                    </a:lnTo>
                    <a:lnTo>
                      <a:pt x="283675" y="49352"/>
                    </a:lnTo>
                    <a:lnTo>
                      <a:pt x="242565" y="76228"/>
                    </a:lnTo>
                    <a:lnTo>
                      <a:pt x="214922" y="98894"/>
                    </a:lnTo>
                    <a:lnTo>
                      <a:pt x="254981" y="98894"/>
                    </a:lnTo>
                    <a:lnTo>
                      <a:pt x="273362" y="84920"/>
                    </a:lnTo>
                    <a:lnTo>
                      <a:pt x="330578" y="53425"/>
                    </a:lnTo>
                    <a:lnTo>
                      <a:pt x="405168" y="29768"/>
                    </a:lnTo>
                    <a:lnTo>
                      <a:pt x="429844" y="29768"/>
                    </a:lnTo>
                    <a:lnTo>
                      <a:pt x="429844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object 55"/>
              <p:cNvSpPr/>
              <p:nvPr/>
            </p:nvSpPr>
            <p:spPr>
              <a:xfrm>
                <a:off x="5192972" y="3467961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0" y="0"/>
                    </a:moveTo>
                    <a:lnTo>
                      <a:pt x="0" y="9004"/>
                    </a:lnTo>
                    <a:lnTo>
                      <a:pt x="16757" y="14507"/>
                    </a:lnTo>
                    <a:lnTo>
                      <a:pt x="32653" y="20826"/>
                    </a:lnTo>
                    <a:lnTo>
                      <a:pt x="82544" y="49004"/>
                    </a:lnTo>
                    <a:lnTo>
                      <a:pt x="117411" y="77254"/>
                    </a:lnTo>
                    <a:lnTo>
                      <a:pt x="117411" y="65176"/>
                    </a:lnTo>
                    <a:lnTo>
                      <a:pt x="82762" y="38819"/>
                    </a:lnTo>
                    <a:lnTo>
                      <a:pt x="35012" y="12465"/>
                    </a:lnTo>
                    <a:lnTo>
                      <a:pt x="18000" y="57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object 56"/>
              <p:cNvSpPr/>
              <p:nvPr/>
            </p:nvSpPr>
            <p:spPr>
              <a:xfrm>
                <a:off x="5192972" y="3426044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0" y="0"/>
                    </a:moveTo>
                    <a:lnTo>
                      <a:pt x="0" y="9004"/>
                    </a:lnTo>
                    <a:lnTo>
                      <a:pt x="16757" y="14513"/>
                    </a:lnTo>
                    <a:lnTo>
                      <a:pt x="32653" y="20832"/>
                    </a:lnTo>
                    <a:lnTo>
                      <a:pt x="82544" y="49016"/>
                    </a:lnTo>
                    <a:lnTo>
                      <a:pt x="117411" y="77254"/>
                    </a:lnTo>
                    <a:lnTo>
                      <a:pt x="117411" y="65176"/>
                    </a:lnTo>
                    <a:lnTo>
                      <a:pt x="82762" y="38830"/>
                    </a:lnTo>
                    <a:lnTo>
                      <a:pt x="35012" y="12471"/>
                    </a:lnTo>
                    <a:lnTo>
                      <a:pt x="18000" y="57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bject 57"/>
              <p:cNvSpPr/>
              <p:nvPr/>
            </p:nvSpPr>
            <p:spPr>
              <a:xfrm>
                <a:off x="5192972" y="3383682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0" y="0"/>
                    </a:moveTo>
                    <a:lnTo>
                      <a:pt x="0" y="9004"/>
                    </a:lnTo>
                    <a:lnTo>
                      <a:pt x="16757" y="14513"/>
                    </a:lnTo>
                    <a:lnTo>
                      <a:pt x="32653" y="20832"/>
                    </a:lnTo>
                    <a:lnTo>
                      <a:pt x="82551" y="49022"/>
                    </a:lnTo>
                    <a:lnTo>
                      <a:pt x="117411" y="77254"/>
                    </a:lnTo>
                    <a:lnTo>
                      <a:pt x="117411" y="65176"/>
                    </a:lnTo>
                    <a:lnTo>
                      <a:pt x="82769" y="38837"/>
                    </a:lnTo>
                    <a:lnTo>
                      <a:pt x="35012" y="12466"/>
                    </a:lnTo>
                    <a:lnTo>
                      <a:pt x="18000" y="57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object 58"/>
              <p:cNvSpPr/>
              <p:nvPr/>
            </p:nvSpPr>
            <p:spPr>
              <a:xfrm>
                <a:off x="5192972" y="3341765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0" y="0"/>
                    </a:moveTo>
                    <a:lnTo>
                      <a:pt x="0" y="9017"/>
                    </a:lnTo>
                    <a:lnTo>
                      <a:pt x="16757" y="14520"/>
                    </a:lnTo>
                    <a:lnTo>
                      <a:pt x="32653" y="20839"/>
                    </a:lnTo>
                    <a:lnTo>
                      <a:pt x="82544" y="49016"/>
                    </a:lnTo>
                    <a:lnTo>
                      <a:pt x="117411" y="77266"/>
                    </a:lnTo>
                    <a:lnTo>
                      <a:pt x="117411" y="65189"/>
                    </a:lnTo>
                    <a:lnTo>
                      <a:pt x="82762" y="38832"/>
                    </a:lnTo>
                    <a:lnTo>
                      <a:pt x="35012" y="12476"/>
                    </a:lnTo>
                    <a:lnTo>
                      <a:pt x="18000" y="57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object 59"/>
              <p:cNvSpPr/>
              <p:nvPr/>
            </p:nvSpPr>
            <p:spPr>
              <a:xfrm>
                <a:off x="5381594" y="3467961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117424" y="0"/>
                    </a:moveTo>
                    <a:lnTo>
                      <a:pt x="66087" y="20163"/>
                    </a:lnTo>
                    <a:lnTo>
                      <a:pt x="20816" y="48482"/>
                    </a:lnTo>
                    <a:lnTo>
                      <a:pt x="0" y="65176"/>
                    </a:lnTo>
                    <a:lnTo>
                      <a:pt x="0" y="77254"/>
                    </a:lnTo>
                    <a:lnTo>
                      <a:pt x="6760" y="70594"/>
                    </a:lnTo>
                    <a:lnTo>
                      <a:pt x="18662" y="60794"/>
                    </a:lnTo>
                    <a:lnTo>
                      <a:pt x="54584" y="36372"/>
                    </a:lnTo>
                    <a:lnTo>
                      <a:pt x="100660" y="14507"/>
                    </a:lnTo>
                    <a:lnTo>
                      <a:pt x="117424" y="9004"/>
                    </a:lnTo>
                    <a:lnTo>
                      <a:pt x="117424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object 60"/>
              <p:cNvSpPr/>
              <p:nvPr/>
            </p:nvSpPr>
            <p:spPr>
              <a:xfrm>
                <a:off x="5381594" y="3426044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117424" y="0"/>
                    </a:moveTo>
                    <a:lnTo>
                      <a:pt x="66087" y="20170"/>
                    </a:lnTo>
                    <a:lnTo>
                      <a:pt x="20816" y="48488"/>
                    </a:lnTo>
                    <a:lnTo>
                      <a:pt x="0" y="65176"/>
                    </a:lnTo>
                    <a:lnTo>
                      <a:pt x="0" y="77254"/>
                    </a:lnTo>
                    <a:lnTo>
                      <a:pt x="6760" y="70602"/>
                    </a:lnTo>
                    <a:lnTo>
                      <a:pt x="18662" y="60806"/>
                    </a:lnTo>
                    <a:lnTo>
                      <a:pt x="54584" y="36385"/>
                    </a:lnTo>
                    <a:lnTo>
                      <a:pt x="100660" y="14513"/>
                    </a:lnTo>
                    <a:lnTo>
                      <a:pt x="117424" y="9004"/>
                    </a:lnTo>
                    <a:lnTo>
                      <a:pt x="117424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object 61"/>
              <p:cNvSpPr/>
              <p:nvPr/>
            </p:nvSpPr>
            <p:spPr>
              <a:xfrm>
                <a:off x="5381594" y="3383682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117424" y="0"/>
                    </a:moveTo>
                    <a:lnTo>
                      <a:pt x="66087" y="20168"/>
                    </a:lnTo>
                    <a:lnTo>
                      <a:pt x="20802" y="48498"/>
                    </a:lnTo>
                    <a:lnTo>
                      <a:pt x="0" y="65176"/>
                    </a:lnTo>
                    <a:lnTo>
                      <a:pt x="0" y="77254"/>
                    </a:lnTo>
                    <a:lnTo>
                      <a:pt x="6746" y="70604"/>
                    </a:lnTo>
                    <a:lnTo>
                      <a:pt x="18643" y="60810"/>
                    </a:lnTo>
                    <a:lnTo>
                      <a:pt x="54584" y="36385"/>
                    </a:lnTo>
                    <a:lnTo>
                      <a:pt x="100660" y="14513"/>
                    </a:lnTo>
                    <a:lnTo>
                      <a:pt x="117424" y="9004"/>
                    </a:lnTo>
                    <a:lnTo>
                      <a:pt x="117424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object 62"/>
              <p:cNvSpPr/>
              <p:nvPr/>
            </p:nvSpPr>
            <p:spPr>
              <a:xfrm>
                <a:off x="5381594" y="3341765"/>
                <a:ext cx="117475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77470">
                    <a:moveTo>
                      <a:pt x="117424" y="0"/>
                    </a:moveTo>
                    <a:lnTo>
                      <a:pt x="66087" y="20175"/>
                    </a:lnTo>
                    <a:lnTo>
                      <a:pt x="20816" y="48494"/>
                    </a:lnTo>
                    <a:lnTo>
                      <a:pt x="0" y="65189"/>
                    </a:lnTo>
                    <a:lnTo>
                      <a:pt x="0" y="77266"/>
                    </a:lnTo>
                    <a:lnTo>
                      <a:pt x="6760" y="70607"/>
                    </a:lnTo>
                    <a:lnTo>
                      <a:pt x="18662" y="60807"/>
                    </a:lnTo>
                    <a:lnTo>
                      <a:pt x="54584" y="36385"/>
                    </a:lnTo>
                    <a:lnTo>
                      <a:pt x="100660" y="14520"/>
                    </a:lnTo>
                    <a:lnTo>
                      <a:pt x="117424" y="9017"/>
                    </a:lnTo>
                    <a:lnTo>
                      <a:pt x="117424" y="0"/>
                    </a:lnTo>
                    <a:close/>
                  </a:path>
                </a:pathLst>
              </a:custGeom>
              <a:solidFill>
                <a:srgbClr val="0060AA"/>
              </a:solidFill>
            </p:spPr>
            <p:txBody>
              <a:bodyPr wrap="square" lIns="0" tIns="0" rIns="0" bIns="0" rtlCol="0"/>
              <a:lstStyle/>
              <a:p>
                <a:pPr defTabSz="705299"/>
                <a:endParaRPr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278256" y="4540875"/>
            <a:ext cx="2522224" cy="456085"/>
          </a:xfrm>
          <a:prstGeom prst="rect">
            <a:avLst/>
          </a:prstGeom>
          <a:noFill/>
        </p:spPr>
        <p:txBody>
          <a:bodyPr wrap="none" lIns="70673" tIns="35337" rIns="70673" bIns="35337" rtlCol="0">
            <a:spAutoFit/>
          </a:bodyPr>
          <a:lstStyle/>
          <a:p>
            <a:r>
              <a:rPr lang="ru-RU" sz="2500" b="1" dirty="0" smtClean="0">
                <a:solidFill>
                  <a:srgbClr val="C00000"/>
                </a:solidFill>
              </a:rPr>
              <a:t>272 </a:t>
            </a:r>
            <a:r>
              <a:rPr lang="ru-RU" sz="2500" b="1" dirty="0">
                <a:solidFill>
                  <a:srgbClr val="C00000"/>
                </a:solidFill>
              </a:rPr>
              <a:t>учреждений </a:t>
            </a:r>
          </a:p>
        </p:txBody>
      </p:sp>
    </p:spTree>
    <p:extLst>
      <p:ext uri="{BB962C8B-B14F-4D97-AF65-F5344CB8AC3E}">
        <p14:creationId xmlns:p14="http://schemas.microsoft.com/office/powerpoint/2010/main" val="42447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5" y="1"/>
            <a:ext cx="9065373" cy="5046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2862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4" h="376555">
                <a:moveTo>
                  <a:pt x="14480" y="0"/>
                </a:moveTo>
                <a:lnTo>
                  <a:pt x="0" y="0"/>
                </a:lnTo>
                <a:lnTo>
                  <a:pt x="5038" y="21846"/>
                </a:lnTo>
                <a:lnTo>
                  <a:pt x="16162" y="69602"/>
                </a:lnTo>
                <a:lnTo>
                  <a:pt x="27490" y="117449"/>
                </a:lnTo>
                <a:lnTo>
                  <a:pt x="38876" y="164494"/>
                </a:lnTo>
                <a:lnTo>
                  <a:pt x="50676" y="211912"/>
                </a:lnTo>
                <a:lnTo>
                  <a:pt x="76292" y="253581"/>
                </a:lnTo>
                <a:lnTo>
                  <a:pt x="102909" y="294684"/>
                </a:lnTo>
                <a:lnTo>
                  <a:pt x="157114" y="376275"/>
                </a:lnTo>
                <a:lnTo>
                  <a:pt x="165471" y="376377"/>
                </a:lnTo>
                <a:lnTo>
                  <a:pt x="168552" y="348894"/>
                </a:lnTo>
                <a:lnTo>
                  <a:pt x="151514" y="348894"/>
                </a:lnTo>
                <a:lnTo>
                  <a:pt x="144074" y="341254"/>
                </a:lnTo>
                <a:lnTo>
                  <a:pt x="138352" y="331800"/>
                </a:lnTo>
                <a:lnTo>
                  <a:pt x="133470" y="321726"/>
                </a:lnTo>
                <a:lnTo>
                  <a:pt x="128552" y="312229"/>
                </a:lnTo>
                <a:lnTo>
                  <a:pt x="144122" y="308216"/>
                </a:lnTo>
                <a:lnTo>
                  <a:pt x="147323" y="307708"/>
                </a:lnTo>
                <a:lnTo>
                  <a:pt x="156797" y="306311"/>
                </a:lnTo>
                <a:lnTo>
                  <a:pt x="170784" y="306311"/>
                </a:lnTo>
                <a:lnTo>
                  <a:pt x="170865" y="296329"/>
                </a:lnTo>
                <a:lnTo>
                  <a:pt x="116284" y="296329"/>
                </a:lnTo>
                <a:lnTo>
                  <a:pt x="103920" y="273685"/>
                </a:lnTo>
                <a:lnTo>
                  <a:pt x="90858" y="251466"/>
                </a:lnTo>
                <a:lnTo>
                  <a:pt x="77597" y="229370"/>
                </a:lnTo>
                <a:lnTo>
                  <a:pt x="64633" y="207098"/>
                </a:lnTo>
                <a:lnTo>
                  <a:pt x="60473" y="196959"/>
                </a:lnTo>
                <a:lnTo>
                  <a:pt x="62285" y="189163"/>
                </a:lnTo>
                <a:lnTo>
                  <a:pt x="67499" y="182695"/>
                </a:lnTo>
                <a:lnTo>
                  <a:pt x="73548" y="176542"/>
                </a:lnTo>
                <a:lnTo>
                  <a:pt x="88262" y="176542"/>
                </a:lnTo>
                <a:lnTo>
                  <a:pt x="85609" y="172248"/>
                </a:lnTo>
                <a:lnTo>
                  <a:pt x="84333" y="170801"/>
                </a:lnTo>
                <a:lnTo>
                  <a:pt x="56554" y="170801"/>
                </a:lnTo>
                <a:lnTo>
                  <a:pt x="50676" y="165404"/>
                </a:lnTo>
                <a:lnTo>
                  <a:pt x="40175" y="115043"/>
                </a:lnTo>
                <a:lnTo>
                  <a:pt x="30264" y="69443"/>
                </a:lnTo>
                <a:lnTo>
                  <a:pt x="19543" y="21845"/>
                </a:lnTo>
                <a:lnTo>
                  <a:pt x="14480" y="0"/>
                </a:lnTo>
                <a:close/>
              </a:path>
              <a:path w="175894" h="376555">
                <a:moveTo>
                  <a:pt x="170784" y="306311"/>
                </a:moveTo>
                <a:lnTo>
                  <a:pt x="156797" y="306311"/>
                </a:lnTo>
                <a:lnTo>
                  <a:pt x="155662" y="316967"/>
                </a:lnTo>
                <a:lnTo>
                  <a:pt x="154284" y="327569"/>
                </a:lnTo>
                <a:lnTo>
                  <a:pt x="152841" y="338188"/>
                </a:lnTo>
                <a:lnTo>
                  <a:pt x="151514" y="348894"/>
                </a:lnTo>
                <a:lnTo>
                  <a:pt x="168552" y="348894"/>
                </a:lnTo>
                <a:lnTo>
                  <a:pt x="170588" y="330738"/>
                </a:lnTo>
                <a:lnTo>
                  <a:pt x="170784" y="306311"/>
                </a:lnTo>
                <a:close/>
              </a:path>
              <a:path w="175894" h="376555">
                <a:moveTo>
                  <a:pt x="173105" y="148844"/>
                </a:moveTo>
                <a:lnTo>
                  <a:pt x="129809" y="148844"/>
                </a:lnTo>
                <a:lnTo>
                  <a:pt x="143918" y="149663"/>
                </a:lnTo>
                <a:lnTo>
                  <a:pt x="157751" y="151498"/>
                </a:lnTo>
                <a:lnTo>
                  <a:pt x="165548" y="158780"/>
                </a:lnTo>
                <a:lnTo>
                  <a:pt x="161547" y="175945"/>
                </a:lnTo>
                <a:lnTo>
                  <a:pt x="159372" y="198042"/>
                </a:lnTo>
                <a:lnTo>
                  <a:pt x="157376" y="220137"/>
                </a:lnTo>
                <a:lnTo>
                  <a:pt x="156241" y="242291"/>
                </a:lnTo>
                <a:lnTo>
                  <a:pt x="156644" y="264566"/>
                </a:lnTo>
                <a:lnTo>
                  <a:pt x="158959" y="282541"/>
                </a:lnTo>
                <a:lnTo>
                  <a:pt x="148308" y="291992"/>
                </a:lnTo>
                <a:lnTo>
                  <a:pt x="131736" y="295670"/>
                </a:lnTo>
                <a:lnTo>
                  <a:pt x="116284" y="296329"/>
                </a:lnTo>
                <a:lnTo>
                  <a:pt x="170865" y="296329"/>
                </a:lnTo>
                <a:lnTo>
                  <a:pt x="170772" y="264566"/>
                </a:lnTo>
                <a:lnTo>
                  <a:pt x="170536" y="238788"/>
                </a:lnTo>
                <a:lnTo>
                  <a:pt x="173281" y="192963"/>
                </a:lnTo>
                <a:lnTo>
                  <a:pt x="175330" y="173377"/>
                </a:lnTo>
                <a:lnTo>
                  <a:pt x="174031" y="153906"/>
                </a:lnTo>
                <a:lnTo>
                  <a:pt x="173105" y="148844"/>
                </a:lnTo>
                <a:close/>
              </a:path>
              <a:path w="175894" h="376555">
                <a:moveTo>
                  <a:pt x="88262" y="176542"/>
                </a:moveTo>
                <a:lnTo>
                  <a:pt x="73548" y="176542"/>
                </a:lnTo>
                <a:lnTo>
                  <a:pt x="84198" y="182312"/>
                </a:lnTo>
                <a:lnTo>
                  <a:pt x="92308" y="191306"/>
                </a:lnTo>
                <a:lnTo>
                  <a:pt x="99896" y="201138"/>
                </a:lnTo>
                <a:lnTo>
                  <a:pt x="108981" y="209423"/>
                </a:lnTo>
                <a:lnTo>
                  <a:pt x="110512" y="192963"/>
                </a:lnTo>
                <a:lnTo>
                  <a:pt x="111510" y="185839"/>
                </a:lnTo>
                <a:lnTo>
                  <a:pt x="99964" y="185839"/>
                </a:lnTo>
                <a:lnTo>
                  <a:pt x="93639" y="183388"/>
                </a:lnTo>
                <a:lnTo>
                  <a:pt x="89331" y="178273"/>
                </a:lnTo>
                <a:lnTo>
                  <a:pt x="88262" y="176542"/>
                </a:lnTo>
                <a:close/>
              </a:path>
              <a:path w="175894" h="376555">
                <a:moveTo>
                  <a:pt x="67868" y="0"/>
                </a:moveTo>
                <a:lnTo>
                  <a:pt x="51478" y="0"/>
                </a:lnTo>
                <a:lnTo>
                  <a:pt x="59245" y="29749"/>
                </a:lnTo>
                <a:lnTo>
                  <a:pt x="86285" y="133837"/>
                </a:lnTo>
                <a:lnTo>
                  <a:pt x="99964" y="185839"/>
                </a:lnTo>
                <a:lnTo>
                  <a:pt x="111510" y="185839"/>
                </a:lnTo>
                <a:lnTo>
                  <a:pt x="112856" y="176237"/>
                </a:lnTo>
                <a:lnTo>
                  <a:pt x="118474" y="160938"/>
                </a:lnTo>
                <a:lnTo>
                  <a:pt x="126179" y="152717"/>
                </a:lnTo>
                <a:lnTo>
                  <a:pt x="106098" y="152717"/>
                </a:lnTo>
                <a:lnTo>
                  <a:pt x="67868" y="0"/>
                </a:lnTo>
                <a:close/>
              </a:path>
              <a:path w="175894" h="376555">
                <a:moveTo>
                  <a:pt x="81041" y="167068"/>
                </a:moveTo>
                <a:lnTo>
                  <a:pt x="72912" y="167372"/>
                </a:lnTo>
                <a:lnTo>
                  <a:pt x="64358" y="170037"/>
                </a:lnTo>
                <a:lnTo>
                  <a:pt x="56554" y="170801"/>
                </a:lnTo>
                <a:lnTo>
                  <a:pt x="84333" y="170801"/>
                </a:lnTo>
                <a:lnTo>
                  <a:pt x="81041" y="167068"/>
                </a:lnTo>
                <a:close/>
              </a:path>
              <a:path w="175894" h="376555">
                <a:moveTo>
                  <a:pt x="131087" y="135693"/>
                </a:moveTo>
                <a:lnTo>
                  <a:pt x="121948" y="139407"/>
                </a:lnTo>
                <a:lnTo>
                  <a:pt x="114085" y="146065"/>
                </a:lnTo>
                <a:lnTo>
                  <a:pt x="106098" y="152717"/>
                </a:lnTo>
                <a:lnTo>
                  <a:pt x="126179" y="152717"/>
                </a:lnTo>
                <a:lnTo>
                  <a:pt x="129809" y="148844"/>
                </a:lnTo>
                <a:lnTo>
                  <a:pt x="173105" y="148844"/>
                </a:lnTo>
                <a:lnTo>
                  <a:pt x="172099" y="143344"/>
                </a:lnTo>
                <a:lnTo>
                  <a:pt x="161445" y="143344"/>
                </a:lnTo>
                <a:lnTo>
                  <a:pt x="153000" y="142582"/>
                </a:lnTo>
                <a:lnTo>
                  <a:pt x="151505" y="137871"/>
                </a:lnTo>
                <a:lnTo>
                  <a:pt x="142903" y="137871"/>
                </a:lnTo>
                <a:lnTo>
                  <a:pt x="131087" y="135693"/>
                </a:lnTo>
                <a:close/>
              </a:path>
              <a:path w="175894" h="376555">
                <a:moveTo>
                  <a:pt x="138192" y="0"/>
                </a:moveTo>
                <a:lnTo>
                  <a:pt x="125014" y="0"/>
                </a:lnTo>
                <a:lnTo>
                  <a:pt x="136429" y="43760"/>
                </a:lnTo>
                <a:lnTo>
                  <a:pt x="149210" y="93475"/>
                </a:lnTo>
                <a:lnTo>
                  <a:pt x="161445" y="143344"/>
                </a:lnTo>
                <a:lnTo>
                  <a:pt x="172099" y="143344"/>
                </a:lnTo>
                <a:lnTo>
                  <a:pt x="170502" y="134619"/>
                </a:lnTo>
                <a:lnTo>
                  <a:pt x="165738" y="115043"/>
                </a:lnTo>
                <a:lnTo>
                  <a:pt x="154696" y="68060"/>
                </a:lnTo>
                <a:lnTo>
                  <a:pt x="143253" y="20593"/>
                </a:lnTo>
                <a:lnTo>
                  <a:pt x="138192" y="0"/>
                </a:lnTo>
                <a:close/>
              </a:path>
              <a:path w="175894" h="376555">
                <a:moveTo>
                  <a:pt x="114275" y="0"/>
                </a:moveTo>
                <a:lnTo>
                  <a:pt x="105246" y="0"/>
                </a:lnTo>
                <a:lnTo>
                  <a:pt x="106885" y="5821"/>
                </a:lnTo>
                <a:lnTo>
                  <a:pt x="116284" y="49161"/>
                </a:lnTo>
                <a:lnTo>
                  <a:pt x="124267" y="70953"/>
                </a:lnTo>
                <a:lnTo>
                  <a:pt x="131989" y="92825"/>
                </a:lnTo>
                <a:lnTo>
                  <a:pt x="138513" y="115043"/>
                </a:lnTo>
                <a:lnTo>
                  <a:pt x="142903" y="137871"/>
                </a:lnTo>
                <a:lnTo>
                  <a:pt x="151505" y="137871"/>
                </a:lnTo>
                <a:lnTo>
                  <a:pt x="136713" y="91228"/>
                </a:lnTo>
                <a:lnTo>
                  <a:pt x="123198" y="39128"/>
                </a:lnTo>
                <a:lnTo>
                  <a:pt x="114275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3967" y="1"/>
            <a:ext cx="149234" cy="251353"/>
          </a:xfrm>
          <a:custGeom>
            <a:avLst/>
            <a:gdLst/>
            <a:ahLst/>
            <a:cxnLst/>
            <a:rect l="l" t="t" r="r" b="b"/>
            <a:pathLst>
              <a:path w="175895" h="376555">
                <a:moveTo>
                  <a:pt x="14461" y="0"/>
                </a:moveTo>
                <a:lnTo>
                  <a:pt x="0" y="0"/>
                </a:lnTo>
                <a:lnTo>
                  <a:pt x="5037" y="21846"/>
                </a:lnTo>
                <a:lnTo>
                  <a:pt x="16159" y="69602"/>
                </a:lnTo>
                <a:lnTo>
                  <a:pt x="27483" y="117449"/>
                </a:lnTo>
                <a:lnTo>
                  <a:pt x="38863" y="164494"/>
                </a:lnTo>
                <a:lnTo>
                  <a:pt x="50656" y="211912"/>
                </a:lnTo>
                <a:lnTo>
                  <a:pt x="76279" y="253581"/>
                </a:lnTo>
                <a:lnTo>
                  <a:pt x="102900" y="294684"/>
                </a:lnTo>
                <a:lnTo>
                  <a:pt x="157107" y="376275"/>
                </a:lnTo>
                <a:lnTo>
                  <a:pt x="165477" y="376377"/>
                </a:lnTo>
                <a:lnTo>
                  <a:pt x="168554" y="348894"/>
                </a:lnTo>
                <a:lnTo>
                  <a:pt x="151494" y="348894"/>
                </a:lnTo>
                <a:lnTo>
                  <a:pt x="144060" y="341254"/>
                </a:lnTo>
                <a:lnTo>
                  <a:pt x="138340" y="331800"/>
                </a:lnTo>
                <a:lnTo>
                  <a:pt x="133463" y="321726"/>
                </a:lnTo>
                <a:lnTo>
                  <a:pt x="128558" y="312229"/>
                </a:lnTo>
                <a:lnTo>
                  <a:pt x="144115" y="308216"/>
                </a:lnTo>
                <a:lnTo>
                  <a:pt x="147303" y="307708"/>
                </a:lnTo>
                <a:lnTo>
                  <a:pt x="156777" y="306311"/>
                </a:lnTo>
                <a:lnTo>
                  <a:pt x="170782" y="306311"/>
                </a:lnTo>
                <a:lnTo>
                  <a:pt x="170861" y="296329"/>
                </a:lnTo>
                <a:lnTo>
                  <a:pt x="116264" y="296329"/>
                </a:lnTo>
                <a:lnTo>
                  <a:pt x="103909" y="273685"/>
                </a:lnTo>
                <a:lnTo>
                  <a:pt x="90854" y="251466"/>
                </a:lnTo>
                <a:lnTo>
                  <a:pt x="77595" y="229370"/>
                </a:lnTo>
                <a:lnTo>
                  <a:pt x="64626" y="207098"/>
                </a:lnTo>
                <a:lnTo>
                  <a:pt x="60473" y="196959"/>
                </a:lnTo>
                <a:lnTo>
                  <a:pt x="62287" y="189163"/>
                </a:lnTo>
                <a:lnTo>
                  <a:pt x="67499" y="182695"/>
                </a:lnTo>
                <a:lnTo>
                  <a:pt x="73541" y="176542"/>
                </a:lnTo>
                <a:lnTo>
                  <a:pt x="88244" y="176542"/>
                </a:lnTo>
                <a:lnTo>
                  <a:pt x="85589" y="172248"/>
                </a:lnTo>
                <a:lnTo>
                  <a:pt x="84313" y="170801"/>
                </a:lnTo>
                <a:lnTo>
                  <a:pt x="56535" y="170801"/>
                </a:lnTo>
                <a:lnTo>
                  <a:pt x="50656" y="165404"/>
                </a:lnTo>
                <a:lnTo>
                  <a:pt x="40156" y="115043"/>
                </a:lnTo>
                <a:lnTo>
                  <a:pt x="30244" y="69443"/>
                </a:lnTo>
                <a:lnTo>
                  <a:pt x="19524" y="21845"/>
                </a:lnTo>
                <a:lnTo>
                  <a:pt x="14461" y="0"/>
                </a:lnTo>
                <a:close/>
              </a:path>
              <a:path w="175895" h="376555">
                <a:moveTo>
                  <a:pt x="170782" y="306311"/>
                </a:moveTo>
                <a:lnTo>
                  <a:pt x="156777" y="306311"/>
                </a:lnTo>
                <a:lnTo>
                  <a:pt x="155650" y="316967"/>
                </a:lnTo>
                <a:lnTo>
                  <a:pt x="154274" y="327569"/>
                </a:lnTo>
                <a:lnTo>
                  <a:pt x="152828" y="338188"/>
                </a:lnTo>
                <a:lnTo>
                  <a:pt x="151494" y="348894"/>
                </a:lnTo>
                <a:lnTo>
                  <a:pt x="168554" y="348894"/>
                </a:lnTo>
                <a:lnTo>
                  <a:pt x="170587" y="330738"/>
                </a:lnTo>
                <a:lnTo>
                  <a:pt x="170782" y="306311"/>
                </a:lnTo>
                <a:close/>
              </a:path>
              <a:path w="175895" h="376555">
                <a:moveTo>
                  <a:pt x="173101" y="148844"/>
                </a:moveTo>
                <a:lnTo>
                  <a:pt x="129802" y="148844"/>
                </a:lnTo>
                <a:lnTo>
                  <a:pt x="143904" y="149663"/>
                </a:lnTo>
                <a:lnTo>
                  <a:pt x="157736" y="151498"/>
                </a:lnTo>
                <a:lnTo>
                  <a:pt x="165539" y="158780"/>
                </a:lnTo>
                <a:lnTo>
                  <a:pt x="161552" y="175945"/>
                </a:lnTo>
                <a:lnTo>
                  <a:pt x="159370" y="198042"/>
                </a:lnTo>
                <a:lnTo>
                  <a:pt x="157371" y="220137"/>
                </a:lnTo>
                <a:lnTo>
                  <a:pt x="156234" y="242291"/>
                </a:lnTo>
                <a:lnTo>
                  <a:pt x="156637" y="264566"/>
                </a:lnTo>
                <a:lnTo>
                  <a:pt x="158955" y="282541"/>
                </a:lnTo>
                <a:lnTo>
                  <a:pt x="148300" y="291992"/>
                </a:lnTo>
                <a:lnTo>
                  <a:pt x="131720" y="295670"/>
                </a:lnTo>
                <a:lnTo>
                  <a:pt x="116264" y="296329"/>
                </a:lnTo>
                <a:lnTo>
                  <a:pt x="170861" y="296329"/>
                </a:lnTo>
                <a:lnTo>
                  <a:pt x="170769" y="264566"/>
                </a:lnTo>
                <a:lnTo>
                  <a:pt x="170534" y="238788"/>
                </a:lnTo>
                <a:lnTo>
                  <a:pt x="173287" y="192963"/>
                </a:lnTo>
                <a:lnTo>
                  <a:pt x="175330" y="173377"/>
                </a:lnTo>
                <a:lnTo>
                  <a:pt x="174028" y="153906"/>
                </a:lnTo>
                <a:lnTo>
                  <a:pt x="173101" y="148844"/>
                </a:lnTo>
                <a:close/>
              </a:path>
              <a:path w="175895" h="376555">
                <a:moveTo>
                  <a:pt x="88244" y="176542"/>
                </a:moveTo>
                <a:lnTo>
                  <a:pt x="73541" y="176542"/>
                </a:lnTo>
                <a:lnTo>
                  <a:pt x="84194" y="182312"/>
                </a:lnTo>
                <a:lnTo>
                  <a:pt x="92299" y="191306"/>
                </a:lnTo>
                <a:lnTo>
                  <a:pt x="99880" y="201138"/>
                </a:lnTo>
                <a:lnTo>
                  <a:pt x="108962" y="209423"/>
                </a:lnTo>
                <a:lnTo>
                  <a:pt x="110492" y="192963"/>
                </a:lnTo>
                <a:lnTo>
                  <a:pt x="111491" y="185839"/>
                </a:lnTo>
                <a:lnTo>
                  <a:pt x="99957" y="185839"/>
                </a:lnTo>
                <a:lnTo>
                  <a:pt x="93625" y="183388"/>
                </a:lnTo>
                <a:lnTo>
                  <a:pt x="89313" y="178273"/>
                </a:lnTo>
                <a:lnTo>
                  <a:pt x="88244" y="176542"/>
                </a:lnTo>
                <a:close/>
              </a:path>
              <a:path w="175895" h="376555">
                <a:moveTo>
                  <a:pt x="67858" y="0"/>
                </a:moveTo>
                <a:lnTo>
                  <a:pt x="51462" y="0"/>
                </a:lnTo>
                <a:lnTo>
                  <a:pt x="59229" y="29749"/>
                </a:lnTo>
                <a:lnTo>
                  <a:pt x="72735" y="81797"/>
                </a:lnTo>
                <a:lnTo>
                  <a:pt x="86274" y="133837"/>
                </a:lnTo>
                <a:lnTo>
                  <a:pt x="99957" y="185839"/>
                </a:lnTo>
                <a:lnTo>
                  <a:pt x="111491" y="185839"/>
                </a:lnTo>
                <a:lnTo>
                  <a:pt x="112838" y="176237"/>
                </a:lnTo>
                <a:lnTo>
                  <a:pt x="118459" y="160938"/>
                </a:lnTo>
                <a:lnTo>
                  <a:pt x="126169" y="152717"/>
                </a:lnTo>
                <a:lnTo>
                  <a:pt x="106079" y="152717"/>
                </a:lnTo>
                <a:lnTo>
                  <a:pt x="67858" y="0"/>
                </a:lnTo>
                <a:close/>
              </a:path>
              <a:path w="175895" h="376555">
                <a:moveTo>
                  <a:pt x="81022" y="167068"/>
                </a:moveTo>
                <a:lnTo>
                  <a:pt x="72893" y="167372"/>
                </a:lnTo>
                <a:lnTo>
                  <a:pt x="64338" y="170037"/>
                </a:lnTo>
                <a:lnTo>
                  <a:pt x="56535" y="170801"/>
                </a:lnTo>
                <a:lnTo>
                  <a:pt x="84313" y="170801"/>
                </a:lnTo>
                <a:lnTo>
                  <a:pt x="81022" y="167068"/>
                </a:lnTo>
                <a:close/>
              </a:path>
              <a:path w="175895" h="376555">
                <a:moveTo>
                  <a:pt x="131073" y="135693"/>
                </a:moveTo>
                <a:lnTo>
                  <a:pt x="121930" y="139407"/>
                </a:lnTo>
                <a:lnTo>
                  <a:pt x="114066" y="146065"/>
                </a:lnTo>
                <a:lnTo>
                  <a:pt x="106079" y="152717"/>
                </a:lnTo>
                <a:lnTo>
                  <a:pt x="126169" y="152717"/>
                </a:lnTo>
                <a:lnTo>
                  <a:pt x="129802" y="148844"/>
                </a:lnTo>
                <a:lnTo>
                  <a:pt x="173101" y="148844"/>
                </a:lnTo>
                <a:lnTo>
                  <a:pt x="172094" y="143344"/>
                </a:lnTo>
                <a:lnTo>
                  <a:pt x="161451" y="143344"/>
                </a:lnTo>
                <a:lnTo>
                  <a:pt x="153005" y="142582"/>
                </a:lnTo>
                <a:lnTo>
                  <a:pt x="151510" y="137871"/>
                </a:lnTo>
                <a:lnTo>
                  <a:pt x="142896" y="137871"/>
                </a:lnTo>
                <a:lnTo>
                  <a:pt x="131073" y="135693"/>
                </a:lnTo>
                <a:close/>
              </a:path>
              <a:path w="175895" h="376555">
                <a:moveTo>
                  <a:pt x="138175" y="0"/>
                </a:moveTo>
                <a:lnTo>
                  <a:pt x="125004" y="0"/>
                </a:lnTo>
                <a:lnTo>
                  <a:pt x="136423" y="43760"/>
                </a:lnTo>
                <a:lnTo>
                  <a:pt x="149210" y="93475"/>
                </a:lnTo>
                <a:lnTo>
                  <a:pt x="161451" y="143344"/>
                </a:lnTo>
                <a:lnTo>
                  <a:pt x="172094" y="143344"/>
                </a:lnTo>
                <a:lnTo>
                  <a:pt x="170496" y="134619"/>
                </a:lnTo>
                <a:lnTo>
                  <a:pt x="165718" y="115043"/>
                </a:lnTo>
                <a:lnTo>
                  <a:pt x="154677" y="68060"/>
                </a:lnTo>
                <a:lnTo>
                  <a:pt x="143235" y="20593"/>
                </a:lnTo>
                <a:lnTo>
                  <a:pt x="138175" y="0"/>
                </a:lnTo>
                <a:close/>
              </a:path>
              <a:path w="175895" h="376555">
                <a:moveTo>
                  <a:pt x="114270" y="0"/>
                </a:moveTo>
                <a:lnTo>
                  <a:pt x="105237" y="0"/>
                </a:lnTo>
                <a:lnTo>
                  <a:pt x="106875" y="5821"/>
                </a:lnTo>
                <a:lnTo>
                  <a:pt x="116264" y="49161"/>
                </a:lnTo>
                <a:lnTo>
                  <a:pt x="124258" y="70953"/>
                </a:lnTo>
                <a:lnTo>
                  <a:pt x="131980" y="92825"/>
                </a:lnTo>
                <a:lnTo>
                  <a:pt x="138502" y="115043"/>
                </a:lnTo>
                <a:lnTo>
                  <a:pt x="142896" y="137871"/>
                </a:lnTo>
                <a:lnTo>
                  <a:pt x="151510" y="137871"/>
                </a:lnTo>
                <a:lnTo>
                  <a:pt x="136709" y="91228"/>
                </a:lnTo>
                <a:lnTo>
                  <a:pt x="123192" y="39128"/>
                </a:lnTo>
                <a:lnTo>
                  <a:pt x="114270" y="0"/>
                </a:lnTo>
                <a:close/>
              </a:path>
            </a:pathLst>
          </a:custGeom>
          <a:solidFill>
            <a:srgbClr val="009BE3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9071485" cy="5046554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EFEFE">
              <a:alpha val="70999"/>
            </a:srgbClr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3746" y="5027952"/>
            <a:ext cx="27420" cy="1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8512" y="5021293"/>
            <a:ext cx="160778" cy="25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6026" y="4763910"/>
            <a:ext cx="1058227" cy="2839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6475" y="4216202"/>
            <a:ext cx="922854" cy="8050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044201"/>
            <a:ext cx="1231961" cy="533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" y="4190656"/>
            <a:ext cx="725697" cy="855787"/>
          </a:xfrm>
          <a:custGeom>
            <a:avLst/>
            <a:gdLst/>
            <a:ahLst/>
            <a:cxnLst/>
            <a:rect l="l" t="t" r="r" b="b"/>
            <a:pathLst>
              <a:path w="855344" h="1282065">
                <a:moveTo>
                  <a:pt x="0" y="0"/>
                </a:moveTo>
                <a:lnTo>
                  <a:pt x="0" y="1281928"/>
                </a:lnTo>
                <a:lnTo>
                  <a:pt x="841255" y="1281928"/>
                </a:lnTo>
                <a:lnTo>
                  <a:pt x="854787" y="1254374"/>
                </a:lnTo>
                <a:lnTo>
                  <a:pt x="0" y="0"/>
                </a:lnTo>
                <a:close/>
              </a:path>
            </a:pathLst>
          </a:custGeom>
          <a:solidFill>
            <a:srgbClr val="C62122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" y="4093439"/>
            <a:ext cx="1006443" cy="9345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5260" y="4577482"/>
            <a:ext cx="1204108" cy="469220"/>
          </a:xfrm>
          <a:custGeom>
            <a:avLst/>
            <a:gdLst/>
            <a:ahLst/>
            <a:cxnLst/>
            <a:rect l="l" t="t" r="r" b="b"/>
            <a:pathLst>
              <a:path w="1419225" h="702945">
                <a:moveTo>
                  <a:pt x="331452" y="0"/>
                </a:moveTo>
                <a:lnTo>
                  <a:pt x="0" y="674899"/>
                </a:lnTo>
                <a:lnTo>
                  <a:pt x="18775" y="702453"/>
                </a:lnTo>
                <a:lnTo>
                  <a:pt x="1229691" y="702453"/>
                </a:lnTo>
                <a:lnTo>
                  <a:pt x="1419181" y="664919"/>
                </a:lnTo>
                <a:lnTo>
                  <a:pt x="331452" y="0"/>
                </a:lnTo>
                <a:close/>
              </a:path>
            </a:pathLst>
          </a:custGeom>
          <a:solidFill>
            <a:srgbClr val="C52122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84195" y="4855532"/>
            <a:ext cx="565045" cy="1908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30952" y="4782554"/>
            <a:ext cx="886406" cy="2390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81349" y="4782548"/>
            <a:ext cx="616053" cy="2638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380367" y="5021565"/>
            <a:ext cx="134325" cy="247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" y="3859102"/>
            <a:ext cx="3457572" cy="11872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61795" y="9"/>
            <a:ext cx="1157237" cy="901140"/>
          </a:xfrm>
          <a:custGeom>
            <a:avLst/>
            <a:gdLst/>
            <a:ahLst/>
            <a:cxnLst/>
            <a:rect l="l" t="t" r="r" b="b"/>
            <a:pathLst>
              <a:path w="1363979" h="1350010">
                <a:moveTo>
                  <a:pt x="1363662" y="0"/>
                </a:moveTo>
                <a:lnTo>
                  <a:pt x="0" y="0"/>
                </a:lnTo>
                <a:lnTo>
                  <a:pt x="1098422" y="1349705"/>
                </a:lnTo>
                <a:lnTo>
                  <a:pt x="136366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93728" y="175586"/>
            <a:ext cx="1451934" cy="727355"/>
          </a:xfrm>
          <a:custGeom>
            <a:avLst/>
            <a:gdLst/>
            <a:ahLst/>
            <a:cxnLst/>
            <a:rect l="l" t="t" r="r" b="b"/>
            <a:pathLst>
              <a:path w="1711325" h="1089660">
                <a:moveTo>
                  <a:pt x="824433" y="0"/>
                </a:moveTo>
                <a:lnTo>
                  <a:pt x="0" y="1086688"/>
                </a:lnTo>
                <a:lnTo>
                  <a:pt x="1711096" y="1089507"/>
                </a:lnTo>
                <a:lnTo>
                  <a:pt x="824433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45468" y="23"/>
            <a:ext cx="325912" cy="9028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93728" y="9"/>
            <a:ext cx="699838" cy="901140"/>
          </a:xfrm>
          <a:custGeom>
            <a:avLst/>
            <a:gdLst/>
            <a:ahLst/>
            <a:cxnLst/>
            <a:rect l="l" t="t" r="r" b="b"/>
            <a:pathLst>
              <a:path w="824865" h="1350010">
                <a:moveTo>
                  <a:pt x="610349" y="0"/>
                </a:moveTo>
                <a:lnTo>
                  <a:pt x="265239" y="0"/>
                </a:lnTo>
                <a:lnTo>
                  <a:pt x="0" y="1349705"/>
                </a:lnTo>
                <a:lnTo>
                  <a:pt x="824433" y="263016"/>
                </a:lnTo>
                <a:lnTo>
                  <a:pt x="610349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93201" y="31"/>
            <a:ext cx="977833" cy="902835"/>
          </a:xfrm>
          <a:custGeom>
            <a:avLst/>
            <a:gdLst/>
            <a:ahLst/>
            <a:cxnLst/>
            <a:rect l="l" t="t" r="r" b="b"/>
            <a:pathLst>
              <a:path w="1152525" h="1352550">
                <a:moveTo>
                  <a:pt x="1152474" y="0"/>
                </a:moveTo>
                <a:lnTo>
                  <a:pt x="199555" y="0"/>
                </a:lnTo>
                <a:lnTo>
                  <a:pt x="0" y="263016"/>
                </a:lnTo>
                <a:lnTo>
                  <a:pt x="886663" y="1352524"/>
                </a:lnTo>
                <a:lnTo>
                  <a:pt x="1152474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811563" y="11"/>
            <a:ext cx="351265" cy="175905"/>
          </a:xfrm>
          <a:custGeom>
            <a:avLst/>
            <a:gdLst/>
            <a:ahLst/>
            <a:cxnLst/>
            <a:rect l="l" t="t" r="r" b="b"/>
            <a:pathLst>
              <a:path w="414020" h="263525">
                <a:moveTo>
                  <a:pt x="413638" y="0"/>
                </a:moveTo>
                <a:lnTo>
                  <a:pt x="0" y="0"/>
                </a:lnTo>
                <a:lnTo>
                  <a:pt x="214096" y="263016"/>
                </a:lnTo>
                <a:lnTo>
                  <a:pt x="41363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75294" y="583088"/>
            <a:ext cx="396520" cy="733713"/>
          </a:xfrm>
          <a:custGeom>
            <a:avLst/>
            <a:gdLst/>
            <a:ahLst/>
            <a:cxnLst/>
            <a:rect l="l" t="t" r="r" b="b"/>
            <a:pathLst>
              <a:path w="467359" h="1099185">
                <a:moveTo>
                  <a:pt x="466852" y="0"/>
                </a:moveTo>
                <a:lnTo>
                  <a:pt x="0" y="1098969"/>
                </a:lnTo>
                <a:lnTo>
                  <a:pt x="466852" y="957476"/>
                </a:lnTo>
                <a:lnTo>
                  <a:pt x="466852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675294" y="1316666"/>
            <a:ext cx="396520" cy="587055"/>
          </a:xfrm>
          <a:custGeom>
            <a:avLst/>
            <a:gdLst/>
            <a:ahLst/>
            <a:cxnLst/>
            <a:rect l="l" t="t" r="r" b="b"/>
            <a:pathLst>
              <a:path w="467359" h="879475">
                <a:moveTo>
                  <a:pt x="0" y="0"/>
                </a:moveTo>
                <a:lnTo>
                  <a:pt x="466852" y="878940"/>
                </a:lnTo>
                <a:lnTo>
                  <a:pt x="466852" y="74576"/>
                </a:lnTo>
                <a:lnTo>
                  <a:pt x="0" y="0"/>
                </a:lnTo>
                <a:close/>
              </a:path>
            </a:pathLst>
          </a:custGeom>
          <a:solidFill>
            <a:srgbClr val="00A9E7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675294" y="1222210"/>
            <a:ext cx="396520" cy="144539"/>
          </a:xfrm>
          <a:custGeom>
            <a:avLst/>
            <a:gdLst/>
            <a:ahLst/>
            <a:cxnLst/>
            <a:rect l="l" t="t" r="r" b="b"/>
            <a:pathLst>
              <a:path w="467359" h="216535">
                <a:moveTo>
                  <a:pt x="466852" y="0"/>
                </a:moveTo>
                <a:lnTo>
                  <a:pt x="0" y="141492"/>
                </a:lnTo>
                <a:lnTo>
                  <a:pt x="466852" y="216080"/>
                </a:lnTo>
                <a:lnTo>
                  <a:pt x="466852" y="0"/>
                </a:lnTo>
                <a:close/>
              </a:path>
            </a:pathLst>
          </a:custGeom>
          <a:solidFill>
            <a:srgbClr val="00B1EB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290317" y="73387"/>
            <a:ext cx="195027" cy="1474208"/>
          </a:xfrm>
          <a:custGeom>
            <a:avLst/>
            <a:gdLst/>
            <a:ahLst/>
            <a:cxnLst/>
            <a:rect l="l" t="t" r="r" b="b"/>
            <a:pathLst>
              <a:path w="229870" h="2208530">
                <a:moveTo>
                  <a:pt x="166750" y="1336281"/>
                </a:moveTo>
                <a:lnTo>
                  <a:pt x="166484" y="1336954"/>
                </a:lnTo>
                <a:lnTo>
                  <a:pt x="164287" y="1340535"/>
                </a:lnTo>
                <a:lnTo>
                  <a:pt x="166750" y="1340713"/>
                </a:lnTo>
                <a:lnTo>
                  <a:pt x="167030" y="1340027"/>
                </a:lnTo>
                <a:lnTo>
                  <a:pt x="169240" y="1336446"/>
                </a:lnTo>
                <a:lnTo>
                  <a:pt x="166750" y="1336281"/>
                </a:lnTo>
                <a:close/>
              </a:path>
              <a:path w="229870" h="2208530">
                <a:moveTo>
                  <a:pt x="46850" y="1332966"/>
                </a:moveTo>
                <a:lnTo>
                  <a:pt x="42849" y="1332966"/>
                </a:lnTo>
                <a:lnTo>
                  <a:pt x="42849" y="1337386"/>
                </a:lnTo>
                <a:lnTo>
                  <a:pt x="45186" y="1337005"/>
                </a:lnTo>
                <a:lnTo>
                  <a:pt x="47536" y="1336662"/>
                </a:lnTo>
                <a:lnTo>
                  <a:pt x="46850" y="1332966"/>
                </a:lnTo>
                <a:close/>
              </a:path>
              <a:path w="229870" h="2208530">
                <a:moveTo>
                  <a:pt x="168871" y="1294155"/>
                </a:moveTo>
                <a:lnTo>
                  <a:pt x="168757" y="1301978"/>
                </a:lnTo>
                <a:lnTo>
                  <a:pt x="171767" y="1302016"/>
                </a:lnTo>
                <a:lnTo>
                  <a:pt x="172402" y="1299705"/>
                </a:lnTo>
                <a:lnTo>
                  <a:pt x="174396" y="1297101"/>
                </a:lnTo>
                <a:lnTo>
                  <a:pt x="172770" y="1295387"/>
                </a:lnTo>
                <a:lnTo>
                  <a:pt x="168871" y="1294155"/>
                </a:lnTo>
                <a:close/>
              </a:path>
              <a:path w="229870" h="2208530">
                <a:moveTo>
                  <a:pt x="96405" y="1389799"/>
                </a:moveTo>
                <a:lnTo>
                  <a:pt x="92824" y="1390446"/>
                </a:lnTo>
                <a:lnTo>
                  <a:pt x="92417" y="1394180"/>
                </a:lnTo>
                <a:lnTo>
                  <a:pt x="94526" y="1395158"/>
                </a:lnTo>
                <a:lnTo>
                  <a:pt x="95808" y="1397063"/>
                </a:lnTo>
                <a:lnTo>
                  <a:pt x="95846" y="1393723"/>
                </a:lnTo>
                <a:lnTo>
                  <a:pt x="96405" y="1389799"/>
                </a:lnTo>
                <a:close/>
              </a:path>
              <a:path w="229870" h="2208530">
                <a:moveTo>
                  <a:pt x="57802" y="1383631"/>
                </a:moveTo>
                <a:lnTo>
                  <a:pt x="56679" y="1385676"/>
                </a:lnTo>
                <a:lnTo>
                  <a:pt x="57873" y="1390446"/>
                </a:lnTo>
                <a:lnTo>
                  <a:pt x="58961" y="1384994"/>
                </a:lnTo>
                <a:lnTo>
                  <a:pt x="57802" y="1383631"/>
                </a:lnTo>
                <a:close/>
              </a:path>
              <a:path w="229870" h="2208530">
                <a:moveTo>
                  <a:pt x="166750" y="1393761"/>
                </a:moveTo>
                <a:lnTo>
                  <a:pt x="166992" y="1395704"/>
                </a:lnTo>
                <a:lnTo>
                  <a:pt x="165785" y="1399286"/>
                </a:lnTo>
                <a:lnTo>
                  <a:pt x="168757" y="1398181"/>
                </a:lnTo>
                <a:lnTo>
                  <a:pt x="169049" y="1395653"/>
                </a:lnTo>
                <a:lnTo>
                  <a:pt x="168554" y="1394028"/>
                </a:lnTo>
                <a:lnTo>
                  <a:pt x="166750" y="1393761"/>
                </a:lnTo>
                <a:close/>
              </a:path>
              <a:path w="229870" h="2208530">
                <a:moveTo>
                  <a:pt x="108115" y="1359154"/>
                </a:moveTo>
                <a:lnTo>
                  <a:pt x="105803" y="1359484"/>
                </a:lnTo>
                <a:lnTo>
                  <a:pt x="106133" y="1362087"/>
                </a:lnTo>
                <a:lnTo>
                  <a:pt x="106819" y="1364259"/>
                </a:lnTo>
                <a:lnTo>
                  <a:pt x="108813" y="1365008"/>
                </a:lnTo>
                <a:lnTo>
                  <a:pt x="108813" y="1362824"/>
                </a:lnTo>
                <a:lnTo>
                  <a:pt x="111351" y="1362824"/>
                </a:lnTo>
                <a:lnTo>
                  <a:pt x="110807" y="1360601"/>
                </a:lnTo>
                <a:lnTo>
                  <a:pt x="109664" y="1359674"/>
                </a:lnTo>
                <a:lnTo>
                  <a:pt x="108115" y="1359154"/>
                </a:lnTo>
                <a:close/>
              </a:path>
              <a:path w="229870" h="2208530">
                <a:moveTo>
                  <a:pt x="111351" y="1362824"/>
                </a:moveTo>
                <a:lnTo>
                  <a:pt x="108813" y="1362824"/>
                </a:lnTo>
                <a:lnTo>
                  <a:pt x="111544" y="1363611"/>
                </a:lnTo>
                <a:lnTo>
                  <a:pt x="111351" y="1362824"/>
                </a:lnTo>
                <a:close/>
              </a:path>
              <a:path w="229870" h="2208530">
                <a:moveTo>
                  <a:pt x="41846" y="1344015"/>
                </a:moveTo>
                <a:lnTo>
                  <a:pt x="41021" y="1345298"/>
                </a:lnTo>
                <a:lnTo>
                  <a:pt x="40538" y="1346974"/>
                </a:lnTo>
                <a:lnTo>
                  <a:pt x="40868" y="1349540"/>
                </a:lnTo>
                <a:lnTo>
                  <a:pt x="44894" y="1350200"/>
                </a:lnTo>
                <a:lnTo>
                  <a:pt x="44043" y="1345006"/>
                </a:lnTo>
                <a:lnTo>
                  <a:pt x="41846" y="1344015"/>
                </a:lnTo>
                <a:close/>
              </a:path>
              <a:path w="229870" h="2208530">
                <a:moveTo>
                  <a:pt x="125806" y="1362824"/>
                </a:moveTo>
                <a:lnTo>
                  <a:pt x="125806" y="1365008"/>
                </a:lnTo>
                <a:lnTo>
                  <a:pt x="129463" y="1366100"/>
                </a:lnTo>
                <a:lnTo>
                  <a:pt x="130164" y="1363611"/>
                </a:lnTo>
                <a:lnTo>
                  <a:pt x="128536" y="1363611"/>
                </a:lnTo>
                <a:lnTo>
                  <a:pt x="125806" y="1362824"/>
                </a:lnTo>
                <a:close/>
              </a:path>
              <a:path w="229870" h="2208530">
                <a:moveTo>
                  <a:pt x="127800" y="1360601"/>
                </a:moveTo>
                <a:lnTo>
                  <a:pt x="128536" y="1363611"/>
                </a:lnTo>
                <a:lnTo>
                  <a:pt x="130164" y="1363611"/>
                </a:lnTo>
                <a:lnTo>
                  <a:pt x="130936" y="1360868"/>
                </a:lnTo>
                <a:lnTo>
                  <a:pt x="127800" y="1360601"/>
                </a:lnTo>
                <a:close/>
              </a:path>
              <a:path w="229870" h="2208530">
                <a:moveTo>
                  <a:pt x="65341" y="1364665"/>
                </a:moveTo>
                <a:lnTo>
                  <a:pt x="60832" y="1366126"/>
                </a:lnTo>
                <a:lnTo>
                  <a:pt x="60794" y="1370622"/>
                </a:lnTo>
                <a:lnTo>
                  <a:pt x="63830" y="1371612"/>
                </a:lnTo>
                <a:lnTo>
                  <a:pt x="66840" y="1372755"/>
                </a:lnTo>
                <a:lnTo>
                  <a:pt x="67221" y="1368767"/>
                </a:lnTo>
                <a:lnTo>
                  <a:pt x="72038" y="1368767"/>
                </a:lnTo>
                <a:lnTo>
                  <a:pt x="71388" y="1366164"/>
                </a:lnTo>
                <a:lnTo>
                  <a:pt x="66687" y="1366164"/>
                </a:lnTo>
                <a:lnTo>
                  <a:pt x="65341" y="1364665"/>
                </a:lnTo>
                <a:close/>
              </a:path>
              <a:path w="229870" h="2208530">
                <a:moveTo>
                  <a:pt x="55143" y="1363700"/>
                </a:moveTo>
                <a:lnTo>
                  <a:pt x="53835" y="1365008"/>
                </a:lnTo>
                <a:lnTo>
                  <a:pt x="53835" y="1368336"/>
                </a:lnTo>
                <a:lnTo>
                  <a:pt x="55625" y="1369669"/>
                </a:lnTo>
                <a:lnTo>
                  <a:pt x="57873" y="1370545"/>
                </a:lnTo>
                <a:lnTo>
                  <a:pt x="58750" y="1367053"/>
                </a:lnTo>
                <a:lnTo>
                  <a:pt x="60871" y="1365681"/>
                </a:lnTo>
                <a:lnTo>
                  <a:pt x="60527" y="1365008"/>
                </a:lnTo>
                <a:lnTo>
                  <a:pt x="56845" y="1365008"/>
                </a:lnTo>
                <a:lnTo>
                  <a:pt x="55435" y="1364589"/>
                </a:lnTo>
                <a:lnTo>
                  <a:pt x="55143" y="1363700"/>
                </a:lnTo>
                <a:close/>
              </a:path>
              <a:path w="229870" h="2208530">
                <a:moveTo>
                  <a:pt x="72038" y="1368767"/>
                </a:moveTo>
                <a:lnTo>
                  <a:pt x="67221" y="1368767"/>
                </a:lnTo>
                <a:lnTo>
                  <a:pt x="72339" y="1369974"/>
                </a:lnTo>
                <a:lnTo>
                  <a:pt x="72038" y="1368767"/>
                </a:lnTo>
                <a:close/>
              </a:path>
              <a:path w="229870" h="2208530">
                <a:moveTo>
                  <a:pt x="75984" y="1360144"/>
                </a:moveTo>
                <a:lnTo>
                  <a:pt x="71767" y="1364805"/>
                </a:lnTo>
                <a:lnTo>
                  <a:pt x="74828" y="1367218"/>
                </a:lnTo>
                <a:lnTo>
                  <a:pt x="75984" y="1360144"/>
                </a:lnTo>
                <a:close/>
              </a:path>
              <a:path w="229870" h="2208530">
                <a:moveTo>
                  <a:pt x="70827" y="1363916"/>
                </a:moveTo>
                <a:lnTo>
                  <a:pt x="66687" y="1366164"/>
                </a:lnTo>
                <a:lnTo>
                  <a:pt x="71388" y="1366164"/>
                </a:lnTo>
                <a:lnTo>
                  <a:pt x="70827" y="1363916"/>
                </a:lnTo>
                <a:close/>
              </a:path>
              <a:path w="229870" h="2208530">
                <a:moveTo>
                  <a:pt x="57035" y="1361567"/>
                </a:moveTo>
                <a:lnTo>
                  <a:pt x="56514" y="1362798"/>
                </a:lnTo>
                <a:lnTo>
                  <a:pt x="56845" y="1365008"/>
                </a:lnTo>
                <a:lnTo>
                  <a:pt x="60527" y="1365008"/>
                </a:lnTo>
                <a:lnTo>
                  <a:pt x="58839" y="1361706"/>
                </a:lnTo>
                <a:lnTo>
                  <a:pt x="57035" y="1361567"/>
                </a:lnTo>
                <a:close/>
              </a:path>
              <a:path w="229870" h="2208530">
                <a:moveTo>
                  <a:pt x="95999" y="1363700"/>
                </a:moveTo>
                <a:lnTo>
                  <a:pt x="91821" y="1363916"/>
                </a:lnTo>
                <a:lnTo>
                  <a:pt x="91821" y="1370545"/>
                </a:lnTo>
                <a:lnTo>
                  <a:pt x="97294" y="1371422"/>
                </a:lnTo>
                <a:lnTo>
                  <a:pt x="95999" y="1363700"/>
                </a:lnTo>
                <a:close/>
              </a:path>
              <a:path w="229870" h="2208530">
                <a:moveTo>
                  <a:pt x="166547" y="1219377"/>
                </a:moveTo>
                <a:lnTo>
                  <a:pt x="161747" y="1220241"/>
                </a:lnTo>
                <a:lnTo>
                  <a:pt x="162128" y="1224267"/>
                </a:lnTo>
                <a:lnTo>
                  <a:pt x="161861" y="1228953"/>
                </a:lnTo>
                <a:lnTo>
                  <a:pt x="165785" y="1229080"/>
                </a:lnTo>
                <a:lnTo>
                  <a:pt x="165773" y="1224267"/>
                </a:lnTo>
                <a:lnTo>
                  <a:pt x="166547" y="1219377"/>
                </a:lnTo>
                <a:close/>
              </a:path>
              <a:path w="229870" h="2208530">
                <a:moveTo>
                  <a:pt x="48844" y="1226845"/>
                </a:moveTo>
                <a:lnTo>
                  <a:pt x="46850" y="1226845"/>
                </a:lnTo>
                <a:lnTo>
                  <a:pt x="46850" y="1230172"/>
                </a:lnTo>
                <a:lnTo>
                  <a:pt x="48844" y="1230172"/>
                </a:lnTo>
                <a:lnTo>
                  <a:pt x="48844" y="1226845"/>
                </a:lnTo>
                <a:close/>
              </a:path>
              <a:path w="229870" h="2208530">
                <a:moveTo>
                  <a:pt x="95808" y="1218996"/>
                </a:moveTo>
                <a:lnTo>
                  <a:pt x="91821" y="1222438"/>
                </a:lnTo>
                <a:lnTo>
                  <a:pt x="95021" y="1225130"/>
                </a:lnTo>
                <a:lnTo>
                  <a:pt x="92621" y="1233576"/>
                </a:lnTo>
                <a:lnTo>
                  <a:pt x="93814" y="1235710"/>
                </a:lnTo>
                <a:lnTo>
                  <a:pt x="95351" y="1232662"/>
                </a:lnTo>
                <a:lnTo>
                  <a:pt x="95808" y="1218996"/>
                </a:lnTo>
                <a:close/>
              </a:path>
              <a:path w="229870" h="2208530">
                <a:moveTo>
                  <a:pt x="180174" y="1216761"/>
                </a:moveTo>
                <a:lnTo>
                  <a:pt x="173748" y="1218006"/>
                </a:lnTo>
                <a:lnTo>
                  <a:pt x="171967" y="1221613"/>
                </a:lnTo>
                <a:lnTo>
                  <a:pt x="171927" y="1223820"/>
                </a:lnTo>
                <a:lnTo>
                  <a:pt x="179031" y="1228763"/>
                </a:lnTo>
                <a:lnTo>
                  <a:pt x="176758" y="1233500"/>
                </a:lnTo>
                <a:lnTo>
                  <a:pt x="181533" y="1232598"/>
                </a:lnTo>
                <a:lnTo>
                  <a:pt x="180174" y="1216761"/>
                </a:lnTo>
                <a:close/>
              </a:path>
              <a:path w="229870" h="2208530">
                <a:moveTo>
                  <a:pt x="171767" y="1220241"/>
                </a:moveTo>
                <a:lnTo>
                  <a:pt x="168262" y="1221613"/>
                </a:lnTo>
                <a:lnTo>
                  <a:pt x="168427" y="1229194"/>
                </a:lnTo>
                <a:lnTo>
                  <a:pt x="170776" y="1231277"/>
                </a:lnTo>
                <a:lnTo>
                  <a:pt x="171805" y="1228382"/>
                </a:lnTo>
                <a:lnTo>
                  <a:pt x="171927" y="1223820"/>
                </a:lnTo>
                <a:lnTo>
                  <a:pt x="171145" y="1223276"/>
                </a:lnTo>
                <a:lnTo>
                  <a:pt x="171840" y="1221869"/>
                </a:lnTo>
                <a:lnTo>
                  <a:pt x="171767" y="1220241"/>
                </a:lnTo>
                <a:close/>
              </a:path>
              <a:path w="229870" h="2208530">
                <a:moveTo>
                  <a:pt x="45872" y="1227950"/>
                </a:moveTo>
                <a:lnTo>
                  <a:pt x="42849" y="1229080"/>
                </a:lnTo>
                <a:lnTo>
                  <a:pt x="42976" y="1231125"/>
                </a:lnTo>
                <a:lnTo>
                  <a:pt x="43510" y="1232763"/>
                </a:lnTo>
                <a:lnTo>
                  <a:pt x="44843" y="1233500"/>
                </a:lnTo>
                <a:lnTo>
                  <a:pt x="44602" y="1231519"/>
                </a:lnTo>
                <a:lnTo>
                  <a:pt x="45872" y="1227950"/>
                </a:lnTo>
                <a:close/>
              </a:path>
              <a:path w="229870" h="2208530">
                <a:moveTo>
                  <a:pt x="20878" y="1388224"/>
                </a:moveTo>
                <a:lnTo>
                  <a:pt x="18948" y="1388694"/>
                </a:lnTo>
                <a:lnTo>
                  <a:pt x="16556" y="1388694"/>
                </a:lnTo>
                <a:lnTo>
                  <a:pt x="16878" y="1391551"/>
                </a:lnTo>
                <a:lnTo>
                  <a:pt x="20878" y="1391551"/>
                </a:lnTo>
                <a:lnTo>
                  <a:pt x="20878" y="1388694"/>
                </a:lnTo>
                <a:lnTo>
                  <a:pt x="18948" y="1388694"/>
                </a:lnTo>
                <a:lnTo>
                  <a:pt x="16548" y="1388618"/>
                </a:lnTo>
                <a:lnTo>
                  <a:pt x="20878" y="1388618"/>
                </a:lnTo>
                <a:lnTo>
                  <a:pt x="20878" y="1388224"/>
                </a:lnTo>
                <a:close/>
              </a:path>
              <a:path w="229870" h="2208530">
                <a:moveTo>
                  <a:pt x="17856" y="1407020"/>
                </a:moveTo>
                <a:lnTo>
                  <a:pt x="17818" y="1408899"/>
                </a:lnTo>
                <a:lnTo>
                  <a:pt x="18643" y="1409865"/>
                </a:lnTo>
                <a:lnTo>
                  <a:pt x="19888" y="1410322"/>
                </a:lnTo>
                <a:lnTo>
                  <a:pt x="19938" y="1408442"/>
                </a:lnTo>
                <a:lnTo>
                  <a:pt x="19113" y="1407477"/>
                </a:lnTo>
                <a:lnTo>
                  <a:pt x="17856" y="1407020"/>
                </a:lnTo>
                <a:close/>
              </a:path>
              <a:path w="229870" h="2208530">
                <a:moveTo>
                  <a:pt x="125958" y="1407934"/>
                </a:moveTo>
                <a:lnTo>
                  <a:pt x="123812" y="1408125"/>
                </a:lnTo>
                <a:lnTo>
                  <a:pt x="122440" y="1409509"/>
                </a:lnTo>
                <a:lnTo>
                  <a:pt x="122275" y="1413535"/>
                </a:lnTo>
                <a:lnTo>
                  <a:pt x="124802" y="1413662"/>
                </a:lnTo>
                <a:lnTo>
                  <a:pt x="124269" y="1412024"/>
                </a:lnTo>
                <a:lnTo>
                  <a:pt x="125958" y="1407934"/>
                </a:lnTo>
                <a:close/>
              </a:path>
              <a:path w="229870" h="2208530">
                <a:moveTo>
                  <a:pt x="158991" y="1400822"/>
                </a:moveTo>
                <a:lnTo>
                  <a:pt x="158991" y="1407363"/>
                </a:lnTo>
                <a:lnTo>
                  <a:pt x="160781" y="1407020"/>
                </a:lnTo>
                <a:lnTo>
                  <a:pt x="161112" y="1405521"/>
                </a:lnTo>
                <a:lnTo>
                  <a:pt x="162204" y="1404912"/>
                </a:lnTo>
                <a:lnTo>
                  <a:pt x="161747" y="1402600"/>
                </a:lnTo>
                <a:lnTo>
                  <a:pt x="158991" y="1400822"/>
                </a:lnTo>
                <a:close/>
              </a:path>
              <a:path w="229870" h="2208530">
                <a:moveTo>
                  <a:pt x="166928" y="1420507"/>
                </a:moveTo>
                <a:lnTo>
                  <a:pt x="166928" y="1426679"/>
                </a:lnTo>
                <a:lnTo>
                  <a:pt x="170776" y="1425803"/>
                </a:lnTo>
                <a:lnTo>
                  <a:pt x="171842" y="1424406"/>
                </a:lnTo>
                <a:lnTo>
                  <a:pt x="170649" y="1424406"/>
                </a:lnTo>
                <a:lnTo>
                  <a:pt x="170776" y="1421384"/>
                </a:lnTo>
                <a:lnTo>
                  <a:pt x="166928" y="1420507"/>
                </a:lnTo>
                <a:close/>
              </a:path>
              <a:path w="229870" h="2208530">
                <a:moveTo>
                  <a:pt x="172453" y="1423606"/>
                </a:moveTo>
                <a:lnTo>
                  <a:pt x="170649" y="1424406"/>
                </a:lnTo>
                <a:lnTo>
                  <a:pt x="171842" y="1424406"/>
                </a:lnTo>
                <a:lnTo>
                  <a:pt x="172453" y="1423606"/>
                </a:lnTo>
                <a:close/>
              </a:path>
              <a:path w="229870" h="2208530">
                <a:moveTo>
                  <a:pt x="100799" y="1413662"/>
                </a:moveTo>
                <a:lnTo>
                  <a:pt x="100228" y="1414322"/>
                </a:lnTo>
                <a:lnTo>
                  <a:pt x="98475" y="1418894"/>
                </a:lnTo>
                <a:lnTo>
                  <a:pt x="100799" y="1419186"/>
                </a:lnTo>
                <a:lnTo>
                  <a:pt x="101498" y="1416977"/>
                </a:lnTo>
                <a:lnTo>
                  <a:pt x="104254" y="1414462"/>
                </a:lnTo>
                <a:lnTo>
                  <a:pt x="100799" y="1413662"/>
                </a:lnTo>
                <a:close/>
              </a:path>
              <a:path w="229870" h="2208530">
                <a:moveTo>
                  <a:pt x="15036" y="1387779"/>
                </a:moveTo>
                <a:lnTo>
                  <a:pt x="10820" y="1392428"/>
                </a:lnTo>
                <a:lnTo>
                  <a:pt x="13868" y="1394841"/>
                </a:lnTo>
                <a:lnTo>
                  <a:pt x="15036" y="1387779"/>
                </a:lnTo>
                <a:close/>
              </a:path>
              <a:path w="229870" h="2208530">
                <a:moveTo>
                  <a:pt x="157759" y="1400390"/>
                </a:moveTo>
                <a:lnTo>
                  <a:pt x="155778" y="1400390"/>
                </a:lnTo>
                <a:lnTo>
                  <a:pt x="155778" y="1404785"/>
                </a:lnTo>
                <a:lnTo>
                  <a:pt x="157759" y="1404785"/>
                </a:lnTo>
                <a:lnTo>
                  <a:pt x="157759" y="1400390"/>
                </a:lnTo>
                <a:close/>
              </a:path>
              <a:path w="229870" h="2208530">
                <a:moveTo>
                  <a:pt x="32854" y="1387119"/>
                </a:moveTo>
                <a:lnTo>
                  <a:pt x="31174" y="1388367"/>
                </a:lnTo>
                <a:lnTo>
                  <a:pt x="31521" y="1389354"/>
                </a:lnTo>
                <a:lnTo>
                  <a:pt x="32854" y="1390446"/>
                </a:lnTo>
                <a:lnTo>
                  <a:pt x="32854" y="1387119"/>
                </a:lnTo>
                <a:close/>
              </a:path>
              <a:path w="229870" h="2208530">
                <a:moveTo>
                  <a:pt x="30436" y="1386865"/>
                </a:moveTo>
                <a:lnTo>
                  <a:pt x="30187" y="1389100"/>
                </a:lnTo>
                <a:lnTo>
                  <a:pt x="31174" y="1388367"/>
                </a:lnTo>
                <a:lnTo>
                  <a:pt x="30860" y="1387475"/>
                </a:lnTo>
                <a:lnTo>
                  <a:pt x="30436" y="1386865"/>
                </a:lnTo>
                <a:close/>
              </a:path>
              <a:path w="229870" h="2208530">
                <a:moveTo>
                  <a:pt x="30949" y="1382255"/>
                </a:moveTo>
                <a:lnTo>
                  <a:pt x="29844" y="1386014"/>
                </a:lnTo>
                <a:lnTo>
                  <a:pt x="30436" y="1386865"/>
                </a:lnTo>
                <a:lnTo>
                  <a:pt x="30949" y="1382255"/>
                </a:lnTo>
                <a:close/>
              </a:path>
              <a:path w="229870" h="2208530">
                <a:moveTo>
                  <a:pt x="88811" y="1399286"/>
                </a:moveTo>
                <a:lnTo>
                  <a:pt x="89014" y="1400924"/>
                </a:lnTo>
                <a:lnTo>
                  <a:pt x="88480" y="1403350"/>
                </a:lnTo>
                <a:lnTo>
                  <a:pt x="89827" y="1403692"/>
                </a:lnTo>
                <a:lnTo>
                  <a:pt x="91122" y="1402232"/>
                </a:lnTo>
                <a:lnTo>
                  <a:pt x="91122" y="1399578"/>
                </a:lnTo>
                <a:lnTo>
                  <a:pt x="88811" y="1399286"/>
                </a:lnTo>
                <a:close/>
              </a:path>
              <a:path w="229870" h="2208530">
                <a:moveTo>
                  <a:pt x="148218" y="1438280"/>
                </a:moveTo>
                <a:lnTo>
                  <a:pt x="147192" y="1441272"/>
                </a:lnTo>
                <a:lnTo>
                  <a:pt x="149783" y="1443482"/>
                </a:lnTo>
                <a:lnTo>
                  <a:pt x="148218" y="1438280"/>
                </a:lnTo>
                <a:close/>
              </a:path>
              <a:path w="229870" h="2208530">
                <a:moveTo>
                  <a:pt x="149351" y="1434973"/>
                </a:moveTo>
                <a:lnTo>
                  <a:pt x="148294" y="1438057"/>
                </a:lnTo>
                <a:lnTo>
                  <a:pt x="153263" y="1439964"/>
                </a:lnTo>
                <a:lnTo>
                  <a:pt x="152768" y="1435760"/>
                </a:lnTo>
                <a:lnTo>
                  <a:pt x="149351" y="1434973"/>
                </a:lnTo>
                <a:close/>
              </a:path>
              <a:path w="229870" h="2208530">
                <a:moveTo>
                  <a:pt x="148132" y="1437995"/>
                </a:moveTo>
                <a:lnTo>
                  <a:pt x="148218" y="1438280"/>
                </a:lnTo>
                <a:lnTo>
                  <a:pt x="148294" y="1438057"/>
                </a:lnTo>
                <a:lnTo>
                  <a:pt x="148132" y="1437995"/>
                </a:lnTo>
                <a:close/>
              </a:path>
              <a:path w="229870" h="2208530">
                <a:moveTo>
                  <a:pt x="172770" y="1439062"/>
                </a:moveTo>
                <a:lnTo>
                  <a:pt x="170776" y="1442034"/>
                </a:lnTo>
                <a:lnTo>
                  <a:pt x="170129" y="1443964"/>
                </a:lnTo>
                <a:lnTo>
                  <a:pt x="172770" y="1446796"/>
                </a:lnTo>
                <a:lnTo>
                  <a:pt x="171996" y="1443405"/>
                </a:lnTo>
                <a:lnTo>
                  <a:pt x="175221" y="1443405"/>
                </a:lnTo>
                <a:lnTo>
                  <a:pt x="174777" y="1441272"/>
                </a:lnTo>
                <a:lnTo>
                  <a:pt x="173431" y="1441272"/>
                </a:lnTo>
                <a:lnTo>
                  <a:pt x="173837" y="1439316"/>
                </a:lnTo>
                <a:lnTo>
                  <a:pt x="172770" y="1439062"/>
                </a:lnTo>
                <a:close/>
              </a:path>
              <a:path w="229870" h="2208530">
                <a:moveTo>
                  <a:pt x="175221" y="1443405"/>
                </a:moveTo>
                <a:lnTo>
                  <a:pt x="171996" y="1443405"/>
                </a:lnTo>
                <a:lnTo>
                  <a:pt x="175488" y="1444688"/>
                </a:lnTo>
                <a:lnTo>
                  <a:pt x="175221" y="1443405"/>
                </a:lnTo>
                <a:close/>
              </a:path>
              <a:path w="229870" h="2208530">
                <a:moveTo>
                  <a:pt x="155790" y="1429118"/>
                </a:moveTo>
                <a:lnTo>
                  <a:pt x="155193" y="1429804"/>
                </a:lnTo>
                <a:lnTo>
                  <a:pt x="153415" y="1434363"/>
                </a:lnTo>
                <a:lnTo>
                  <a:pt x="155790" y="1434655"/>
                </a:lnTo>
                <a:lnTo>
                  <a:pt x="156908" y="1432991"/>
                </a:lnTo>
                <a:lnTo>
                  <a:pt x="159283" y="1429981"/>
                </a:lnTo>
                <a:lnTo>
                  <a:pt x="155790" y="1429118"/>
                </a:lnTo>
                <a:close/>
              </a:path>
              <a:path w="229870" h="2208530">
                <a:moveTo>
                  <a:pt x="65836" y="1276591"/>
                </a:moveTo>
                <a:lnTo>
                  <a:pt x="63830" y="1276591"/>
                </a:lnTo>
                <a:lnTo>
                  <a:pt x="62699" y="1278191"/>
                </a:lnTo>
                <a:lnTo>
                  <a:pt x="62737" y="1279296"/>
                </a:lnTo>
                <a:lnTo>
                  <a:pt x="64871" y="1279906"/>
                </a:lnTo>
                <a:lnTo>
                  <a:pt x="64894" y="1278191"/>
                </a:lnTo>
                <a:lnTo>
                  <a:pt x="65836" y="1276591"/>
                </a:lnTo>
                <a:close/>
              </a:path>
              <a:path w="229870" h="2208530">
                <a:moveTo>
                  <a:pt x="55625" y="1233728"/>
                </a:moveTo>
                <a:lnTo>
                  <a:pt x="49580" y="1236332"/>
                </a:lnTo>
                <a:lnTo>
                  <a:pt x="52870" y="1239024"/>
                </a:lnTo>
                <a:lnTo>
                  <a:pt x="55625" y="1233728"/>
                </a:lnTo>
                <a:close/>
              </a:path>
              <a:path w="229870" h="2208530">
                <a:moveTo>
                  <a:pt x="132803" y="1271079"/>
                </a:moveTo>
                <a:lnTo>
                  <a:pt x="130809" y="1271079"/>
                </a:lnTo>
                <a:lnTo>
                  <a:pt x="130809" y="1275499"/>
                </a:lnTo>
                <a:lnTo>
                  <a:pt x="132803" y="1275499"/>
                </a:lnTo>
                <a:lnTo>
                  <a:pt x="132803" y="1271079"/>
                </a:lnTo>
                <a:close/>
              </a:path>
              <a:path w="229870" h="2208530">
                <a:moveTo>
                  <a:pt x="81813" y="1356169"/>
                </a:moveTo>
                <a:lnTo>
                  <a:pt x="84416" y="1359763"/>
                </a:lnTo>
                <a:lnTo>
                  <a:pt x="78879" y="1366964"/>
                </a:lnTo>
                <a:lnTo>
                  <a:pt x="84810" y="1369441"/>
                </a:lnTo>
                <a:lnTo>
                  <a:pt x="84124" y="1364691"/>
                </a:lnTo>
                <a:lnTo>
                  <a:pt x="84950" y="1358265"/>
                </a:lnTo>
                <a:lnTo>
                  <a:pt x="81813" y="1356169"/>
                </a:lnTo>
                <a:close/>
              </a:path>
              <a:path w="229870" h="2208530">
                <a:moveTo>
                  <a:pt x="193738" y="1556245"/>
                </a:moveTo>
                <a:lnTo>
                  <a:pt x="193738" y="1561757"/>
                </a:lnTo>
                <a:lnTo>
                  <a:pt x="196646" y="1562290"/>
                </a:lnTo>
                <a:lnTo>
                  <a:pt x="197686" y="1556410"/>
                </a:lnTo>
                <a:lnTo>
                  <a:pt x="196570" y="1556410"/>
                </a:lnTo>
                <a:lnTo>
                  <a:pt x="193738" y="1556245"/>
                </a:lnTo>
                <a:close/>
              </a:path>
              <a:path w="229870" h="2208530">
                <a:moveTo>
                  <a:pt x="196761" y="1555140"/>
                </a:moveTo>
                <a:lnTo>
                  <a:pt x="196570" y="1556410"/>
                </a:lnTo>
                <a:lnTo>
                  <a:pt x="197686" y="1556410"/>
                </a:lnTo>
                <a:lnTo>
                  <a:pt x="197865" y="1555394"/>
                </a:lnTo>
                <a:lnTo>
                  <a:pt x="196761" y="1555140"/>
                </a:lnTo>
                <a:close/>
              </a:path>
              <a:path w="229870" h="2208530">
                <a:moveTo>
                  <a:pt x="59855" y="1546275"/>
                </a:moveTo>
                <a:lnTo>
                  <a:pt x="59893" y="1550314"/>
                </a:lnTo>
                <a:lnTo>
                  <a:pt x="59296" y="1555013"/>
                </a:lnTo>
                <a:lnTo>
                  <a:pt x="61836" y="1556245"/>
                </a:lnTo>
                <a:lnTo>
                  <a:pt x="64046" y="1552613"/>
                </a:lnTo>
                <a:lnTo>
                  <a:pt x="64528" y="1547507"/>
                </a:lnTo>
                <a:lnTo>
                  <a:pt x="59855" y="1546275"/>
                </a:lnTo>
                <a:close/>
              </a:path>
              <a:path w="229870" h="2208530">
                <a:moveTo>
                  <a:pt x="184772" y="1588287"/>
                </a:moveTo>
                <a:lnTo>
                  <a:pt x="185496" y="1590814"/>
                </a:lnTo>
                <a:lnTo>
                  <a:pt x="182930" y="1596923"/>
                </a:lnTo>
                <a:lnTo>
                  <a:pt x="186766" y="1596021"/>
                </a:lnTo>
                <a:lnTo>
                  <a:pt x="186601" y="1592897"/>
                </a:lnTo>
                <a:lnTo>
                  <a:pt x="187617" y="1588439"/>
                </a:lnTo>
                <a:lnTo>
                  <a:pt x="184772" y="1588287"/>
                </a:lnTo>
                <a:close/>
              </a:path>
              <a:path w="229870" h="2208530">
                <a:moveTo>
                  <a:pt x="195745" y="1642440"/>
                </a:moveTo>
                <a:lnTo>
                  <a:pt x="195797" y="1646262"/>
                </a:lnTo>
                <a:lnTo>
                  <a:pt x="194767" y="1650923"/>
                </a:lnTo>
                <a:lnTo>
                  <a:pt x="198754" y="1650187"/>
                </a:lnTo>
                <a:lnTo>
                  <a:pt x="198865" y="1645983"/>
                </a:lnTo>
                <a:lnTo>
                  <a:pt x="198056" y="1643557"/>
                </a:lnTo>
                <a:lnTo>
                  <a:pt x="195745" y="1642440"/>
                </a:lnTo>
                <a:close/>
              </a:path>
              <a:path w="229870" h="2208530">
                <a:moveTo>
                  <a:pt x="184353" y="1542313"/>
                </a:moveTo>
                <a:lnTo>
                  <a:pt x="186474" y="1547622"/>
                </a:lnTo>
                <a:lnTo>
                  <a:pt x="187744" y="1549603"/>
                </a:lnTo>
                <a:lnTo>
                  <a:pt x="187045" y="1546237"/>
                </a:lnTo>
                <a:lnTo>
                  <a:pt x="189458" y="1546237"/>
                </a:lnTo>
                <a:lnTo>
                  <a:pt x="188734" y="1542973"/>
                </a:lnTo>
                <a:lnTo>
                  <a:pt x="184353" y="1542313"/>
                </a:lnTo>
                <a:close/>
              </a:path>
              <a:path w="229870" h="2208530">
                <a:moveTo>
                  <a:pt x="189458" y="1546237"/>
                </a:moveTo>
                <a:lnTo>
                  <a:pt x="187045" y="1546237"/>
                </a:lnTo>
                <a:lnTo>
                  <a:pt x="189483" y="1546352"/>
                </a:lnTo>
                <a:close/>
              </a:path>
              <a:path w="229870" h="2208530">
                <a:moveTo>
                  <a:pt x="154749" y="1539646"/>
                </a:moveTo>
                <a:lnTo>
                  <a:pt x="152768" y="1539646"/>
                </a:lnTo>
                <a:lnTo>
                  <a:pt x="152768" y="1544091"/>
                </a:lnTo>
                <a:lnTo>
                  <a:pt x="154749" y="1544091"/>
                </a:lnTo>
                <a:lnTo>
                  <a:pt x="154749" y="1539646"/>
                </a:lnTo>
                <a:close/>
              </a:path>
              <a:path w="229870" h="2208530">
                <a:moveTo>
                  <a:pt x="225729" y="1540751"/>
                </a:moveTo>
                <a:lnTo>
                  <a:pt x="222961" y="1541767"/>
                </a:lnTo>
                <a:lnTo>
                  <a:pt x="222224" y="1544967"/>
                </a:lnTo>
                <a:lnTo>
                  <a:pt x="221729" y="1548511"/>
                </a:lnTo>
                <a:lnTo>
                  <a:pt x="224205" y="1548663"/>
                </a:lnTo>
                <a:lnTo>
                  <a:pt x="224815" y="1546783"/>
                </a:lnTo>
                <a:lnTo>
                  <a:pt x="226733" y="1546275"/>
                </a:lnTo>
                <a:lnTo>
                  <a:pt x="227473" y="1543431"/>
                </a:lnTo>
                <a:lnTo>
                  <a:pt x="225323" y="1543431"/>
                </a:lnTo>
                <a:lnTo>
                  <a:pt x="225729" y="1540751"/>
                </a:lnTo>
                <a:close/>
              </a:path>
              <a:path w="229870" h="2208530">
                <a:moveTo>
                  <a:pt x="227545" y="1543151"/>
                </a:moveTo>
                <a:lnTo>
                  <a:pt x="225323" y="1543431"/>
                </a:lnTo>
                <a:lnTo>
                  <a:pt x="227473" y="1543431"/>
                </a:lnTo>
                <a:lnTo>
                  <a:pt x="227545" y="1543151"/>
                </a:lnTo>
                <a:close/>
              </a:path>
              <a:path w="229870" h="2208530">
                <a:moveTo>
                  <a:pt x="33915" y="1604822"/>
                </a:moveTo>
                <a:lnTo>
                  <a:pt x="32232" y="1604822"/>
                </a:lnTo>
                <a:lnTo>
                  <a:pt x="33058" y="1605368"/>
                </a:lnTo>
                <a:lnTo>
                  <a:pt x="33883" y="1605953"/>
                </a:lnTo>
                <a:lnTo>
                  <a:pt x="33915" y="1604822"/>
                </a:lnTo>
                <a:close/>
              </a:path>
              <a:path w="229870" h="2208530">
                <a:moveTo>
                  <a:pt x="31889" y="1600441"/>
                </a:moveTo>
                <a:lnTo>
                  <a:pt x="32080" y="1602536"/>
                </a:lnTo>
                <a:lnTo>
                  <a:pt x="30746" y="1602879"/>
                </a:lnTo>
                <a:lnTo>
                  <a:pt x="30860" y="1604860"/>
                </a:lnTo>
                <a:lnTo>
                  <a:pt x="32232" y="1604822"/>
                </a:lnTo>
                <a:lnTo>
                  <a:pt x="33915" y="1604822"/>
                </a:lnTo>
                <a:lnTo>
                  <a:pt x="34035" y="1600619"/>
                </a:lnTo>
                <a:lnTo>
                  <a:pt x="31889" y="1600441"/>
                </a:lnTo>
                <a:close/>
              </a:path>
              <a:path w="229870" h="2208530">
                <a:moveTo>
                  <a:pt x="36995" y="1593367"/>
                </a:moveTo>
                <a:lnTo>
                  <a:pt x="32816" y="1598015"/>
                </a:lnTo>
                <a:lnTo>
                  <a:pt x="35864" y="1600441"/>
                </a:lnTo>
                <a:lnTo>
                  <a:pt x="36995" y="1593367"/>
                </a:lnTo>
                <a:close/>
              </a:path>
              <a:path w="229870" h="2208530">
                <a:moveTo>
                  <a:pt x="171767" y="1631391"/>
                </a:moveTo>
                <a:lnTo>
                  <a:pt x="171246" y="1633791"/>
                </a:lnTo>
                <a:lnTo>
                  <a:pt x="169354" y="1638541"/>
                </a:lnTo>
                <a:lnTo>
                  <a:pt x="172770" y="1639138"/>
                </a:lnTo>
                <a:lnTo>
                  <a:pt x="172478" y="1635823"/>
                </a:lnTo>
                <a:lnTo>
                  <a:pt x="175577" y="1632407"/>
                </a:lnTo>
                <a:lnTo>
                  <a:pt x="171767" y="1631391"/>
                </a:lnTo>
                <a:close/>
              </a:path>
              <a:path w="229870" h="2208530">
                <a:moveTo>
                  <a:pt x="495" y="1617091"/>
                </a:moveTo>
                <a:lnTo>
                  <a:pt x="0" y="1617231"/>
                </a:lnTo>
                <a:lnTo>
                  <a:pt x="0" y="1618310"/>
                </a:lnTo>
                <a:lnTo>
                  <a:pt x="495" y="1617091"/>
                </a:lnTo>
                <a:close/>
              </a:path>
              <a:path w="229870" h="2208530">
                <a:moveTo>
                  <a:pt x="216782" y="1638338"/>
                </a:moveTo>
                <a:lnTo>
                  <a:pt x="213105" y="1638338"/>
                </a:lnTo>
                <a:lnTo>
                  <a:pt x="212737" y="1642440"/>
                </a:lnTo>
                <a:lnTo>
                  <a:pt x="216694" y="1639558"/>
                </a:lnTo>
                <a:lnTo>
                  <a:pt x="216782" y="1638338"/>
                </a:lnTo>
                <a:close/>
              </a:path>
              <a:path w="229870" h="2208530">
                <a:moveTo>
                  <a:pt x="214355" y="1633660"/>
                </a:moveTo>
                <a:lnTo>
                  <a:pt x="209740" y="1634693"/>
                </a:lnTo>
                <a:lnTo>
                  <a:pt x="208673" y="1639557"/>
                </a:lnTo>
                <a:lnTo>
                  <a:pt x="213105" y="1638338"/>
                </a:lnTo>
                <a:lnTo>
                  <a:pt x="216782" y="1638338"/>
                </a:lnTo>
                <a:lnTo>
                  <a:pt x="216954" y="1635956"/>
                </a:lnTo>
                <a:lnTo>
                  <a:pt x="214355" y="1633660"/>
                </a:lnTo>
                <a:close/>
              </a:path>
              <a:path w="229870" h="2208530">
                <a:moveTo>
                  <a:pt x="204736" y="1630286"/>
                </a:moveTo>
                <a:lnTo>
                  <a:pt x="205893" y="1633660"/>
                </a:lnTo>
                <a:lnTo>
                  <a:pt x="205868" y="1634693"/>
                </a:lnTo>
                <a:lnTo>
                  <a:pt x="205752" y="1635823"/>
                </a:lnTo>
                <a:lnTo>
                  <a:pt x="208762" y="1635823"/>
                </a:lnTo>
                <a:lnTo>
                  <a:pt x="208757" y="1633660"/>
                </a:lnTo>
                <a:lnTo>
                  <a:pt x="208521" y="1632381"/>
                </a:lnTo>
                <a:lnTo>
                  <a:pt x="207733" y="1631391"/>
                </a:lnTo>
                <a:lnTo>
                  <a:pt x="204736" y="1630286"/>
                </a:lnTo>
                <a:close/>
              </a:path>
              <a:path w="229870" h="2208530">
                <a:moveTo>
                  <a:pt x="198754" y="1635823"/>
                </a:moveTo>
                <a:lnTo>
                  <a:pt x="198843" y="1637550"/>
                </a:lnTo>
                <a:lnTo>
                  <a:pt x="198589" y="1639646"/>
                </a:lnTo>
                <a:lnTo>
                  <a:pt x="200736" y="1639138"/>
                </a:lnTo>
                <a:lnTo>
                  <a:pt x="200736" y="1636915"/>
                </a:lnTo>
                <a:lnTo>
                  <a:pt x="199732" y="1636915"/>
                </a:lnTo>
                <a:lnTo>
                  <a:pt x="199580" y="1636026"/>
                </a:lnTo>
                <a:lnTo>
                  <a:pt x="198754" y="1635823"/>
                </a:lnTo>
                <a:close/>
              </a:path>
              <a:path w="229870" h="2208530">
                <a:moveTo>
                  <a:pt x="6870" y="1607083"/>
                </a:moveTo>
                <a:lnTo>
                  <a:pt x="5092" y="1610918"/>
                </a:lnTo>
                <a:lnTo>
                  <a:pt x="6578" y="1614741"/>
                </a:lnTo>
                <a:lnTo>
                  <a:pt x="8877" y="1617014"/>
                </a:lnTo>
                <a:lnTo>
                  <a:pt x="7200" y="1614817"/>
                </a:lnTo>
                <a:lnTo>
                  <a:pt x="8953" y="1608836"/>
                </a:lnTo>
                <a:lnTo>
                  <a:pt x="6870" y="1607083"/>
                </a:lnTo>
                <a:close/>
              </a:path>
              <a:path w="229870" h="2208530">
                <a:moveTo>
                  <a:pt x="213715" y="1605953"/>
                </a:moveTo>
                <a:lnTo>
                  <a:pt x="213956" y="1607934"/>
                </a:lnTo>
                <a:lnTo>
                  <a:pt x="212737" y="1611515"/>
                </a:lnTo>
                <a:lnTo>
                  <a:pt x="215760" y="1610398"/>
                </a:lnTo>
                <a:lnTo>
                  <a:pt x="215988" y="1607870"/>
                </a:lnTo>
                <a:lnTo>
                  <a:pt x="215518" y="1606232"/>
                </a:lnTo>
                <a:lnTo>
                  <a:pt x="213715" y="1605953"/>
                </a:lnTo>
                <a:close/>
              </a:path>
              <a:path w="229870" h="2208530">
                <a:moveTo>
                  <a:pt x="68960" y="1476121"/>
                </a:moveTo>
                <a:lnTo>
                  <a:pt x="66840" y="1476641"/>
                </a:lnTo>
                <a:lnTo>
                  <a:pt x="66763" y="1478546"/>
                </a:lnTo>
                <a:lnTo>
                  <a:pt x="67627" y="1479473"/>
                </a:lnTo>
                <a:lnTo>
                  <a:pt x="68833" y="1479969"/>
                </a:lnTo>
                <a:lnTo>
                  <a:pt x="68770" y="1478241"/>
                </a:lnTo>
                <a:lnTo>
                  <a:pt x="68960" y="1476121"/>
                </a:lnTo>
                <a:close/>
              </a:path>
              <a:path w="229870" h="2208530">
                <a:moveTo>
                  <a:pt x="12903" y="1476641"/>
                </a:moveTo>
                <a:lnTo>
                  <a:pt x="11798" y="1479130"/>
                </a:lnTo>
                <a:lnTo>
                  <a:pt x="10604" y="1481543"/>
                </a:lnTo>
                <a:lnTo>
                  <a:pt x="8886" y="1483271"/>
                </a:lnTo>
                <a:lnTo>
                  <a:pt x="4394" y="1492288"/>
                </a:lnTo>
                <a:lnTo>
                  <a:pt x="9880" y="1491043"/>
                </a:lnTo>
                <a:lnTo>
                  <a:pt x="9486" y="1484477"/>
                </a:lnTo>
                <a:lnTo>
                  <a:pt x="13521" y="1484477"/>
                </a:lnTo>
                <a:lnTo>
                  <a:pt x="13207" y="1480566"/>
                </a:lnTo>
                <a:lnTo>
                  <a:pt x="20548" y="1480566"/>
                </a:lnTo>
                <a:lnTo>
                  <a:pt x="20993" y="1477987"/>
                </a:lnTo>
                <a:lnTo>
                  <a:pt x="16840" y="1477429"/>
                </a:lnTo>
                <a:lnTo>
                  <a:pt x="12903" y="1476641"/>
                </a:lnTo>
                <a:close/>
              </a:path>
              <a:path w="229870" h="2208530">
                <a:moveTo>
                  <a:pt x="13521" y="1484477"/>
                </a:moveTo>
                <a:lnTo>
                  <a:pt x="9486" y="1484477"/>
                </a:lnTo>
                <a:lnTo>
                  <a:pt x="10706" y="1488287"/>
                </a:lnTo>
                <a:lnTo>
                  <a:pt x="13868" y="1488808"/>
                </a:lnTo>
                <a:lnTo>
                  <a:pt x="13521" y="1484477"/>
                </a:lnTo>
                <a:close/>
              </a:path>
              <a:path w="229870" h="2208530">
                <a:moveTo>
                  <a:pt x="20548" y="1480566"/>
                </a:moveTo>
                <a:lnTo>
                  <a:pt x="13207" y="1480566"/>
                </a:lnTo>
                <a:lnTo>
                  <a:pt x="17818" y="1485925"/>
                </a:lnTo>
                <a:lnTo>
                  <a:pt x="19888" y="1484388"/>
                </a:lnTo>
                <a:lnTo>
                  <a:pt x="20548" y="1480566"/>
                </a:lnTo>
                <a:close/>
              </a:path>
              <a:path w="229870" h="2208530">
                <a:moveTo>
                  <a:pt x="4902" y="1475536"/>
                </a:moveTo>
                <a:lnTo>
                  <a:pt x="5905" y="1480324"/>
                </a:lnTo>
                <a:lnTo>
                  <a:pt x="3784" y="1481670"/>
                </a:lnTo>
                <a:lnTo>
                  <a:pt x="2882" y="1484388"/>
                </a:lnTo>
                <a:lnTo>
                  <a:pt x="7807" y="1482384"/>
                </a:lnTo>
                <a:lnTo>
                  <a:pt x="6871" y="1481607"/>
                </a:lnTo>
                <a:lnTo>
                  <a:pt x="6986" y="1478864"/>
                </a:lnTo>
                <a:lnTo>
                  <a:pt x="7111" y="1477111"/>
                </a:lnTo>
                <a:lnTo>
                  <a:pt x="4902" y="1475536"/>
                </a:lnTo>
                <a:close/>
              </a:path>
              <a:path w="229870" h="2208530">
                <a:moveTo>
                  <a:pt x="9715" y="1481607"/>
                </a:moveTo>
                <a:lnTo>
                  <a:pt x="7807" y="1482384"/>
                </a:lnTo>
                <a:lnTo>
                  <a:pt x="8877" y="1483271"/>
                </a:lnTo>
                <a:lnTo>
                  <a:pt x="9715" y="1481607"/>
                </a:lnTo>
                <a:close/>
              </a:path>
              <a:path w="229870" h="2208530">
                <a:moveTo>
                  <a:pt x="23863" y="1474444"/>
                </a:moveTo>
                <a:lnTo>
                  <a:pt x="22555" y="1475905"/>
                </a:lnTo>
                <a:lnTo>
                  <a:pt x="22555" y="1478546"/>
                </a:lnTo>
                <a:lnTo>
                  <a:pt x="24879" y="1478864"/>
                </a:lnTo>
                <a:lnTo>
                  <a:pt x="24778" y="1477987"/>
                </a:lnTo>
                <a:lnTo>
                  <a:pt x="24810" y="1476641"/>
                </a:lnTo>
                <a:lnTo>
                  <a:pt x="25209" y="1474774"/>
                </a:lnTo>
                <a:lnTo>
                  <a:pt x="23863" y="1474444"/>
                </a:lnTo>
                <a:close/>
              </a:path>
              <a:path w="229870" h="2208530">
                <a:moveTo>
                  <a:pt x="114" y="1469910"/>
                </a:moveTo>
                <a:lnTo>
                  <a:pt x="0" y="1471213"/>
                </a:lnTo>
                <a:lnTo>
                  <a:pt x="1739" y="1472361"/>
                </a:lnTo>
                <a:lnTo>
                  <a:pt x="1993" y="1475409"/>
                </a:lnTo>
                <a:lnTo>
                  <a:pt x="3860" y="1476641"/>
                </a:lnTo>
                <a:lnTo>
                  <a:pt x="3972" y="1474444"/>
                </a:lnTo>
                <a:lnTo>
                  <a:pt x="3915" y="1470367"/>
                </a:lnTo>
                <a:lnTo>
                  <a:pt x="1866" y="1470367"/>
                </a:lnTo>
                <a:lnTo>
                  <a:pt x="114" y="1469910"/>
                </a:lnTo>
                <a:close/>
              </a:path>
              <a:path w="229870" h="2208530">
                <a:moveTo>
                  <a:pt x="22847" y="1466697"/>
                </a:moveTo>
                <a:lnTo>
                  <a:pt x="20878" y="1468437"/>
                </a:lnTo>
                <a:lnTo>
                  <a:pt x="20002" y="1472857"/>
                </a:lnTo>
                <a:lnTo>
                  <a:pt x="22847" y="1474444"/>
                </a:lnTo>
                <a:lnTo>
                  <a:pt x="21551" y="1471028"/>
                </a:lnTo>
                <a:lnTo>
                  <a:pt x="25831" y="1468310"/>
                </a:lnTo>
                <a:lnTo>
                  <a:pt x="22847" y="1466697"/>
                </a:lnTo>
                <a:close/>
              </a:path>
              <a:path w="229870" h="2208530">
                <a:moveTo>
                  <a:pt x="1866" y="1468907"/>
                </a:moveTo>
                <a:lnTo>
                  <a:pt x="1866" y="1470367"/>
                </a:lnTo>
                <a:lnTo>
                  <a:pt x="3915" y="1470367"/>
                </a:lnTo>
                <a:lnTo>
                  <a:pt x="3898" y="1469986"/>
                </a:lnTo>
                <a:lnTo>
                  <a:pt x="1866" y="1468907"/>
                </a:lnTo>
                <a:close/>
              </a:path>
              <a:path w="229870" h="2208530">
                <a:moveTo>
                  <a:pt x="9550" y="1463370"/>
                </a:moveTo>
                <a:lnTo>
                  <a:pt x="9656" y="1466697"/>
                </a:lnTo>
                <a:lnTo>
                  <a:pt x="9880" y="1468907"/>
                </a:lnTo>
                <a:lnTo>
                  <a:pt x="12534" y="1469237"/>
                </a:lnTo>
                <a:lnTo>
                  <a:pt x="13182" y="1467383"/>
                </a:lnTo>
                <a:lnTo>
                  <a:pt x="12903" y="1464500"/>
                </a:lnTo>
                <a:lnTo>
                  <a:pt x="9550" y="1463370"/>
                </a:lnTo>
                <a:close/>
              </a:path>
              <a:path w="229870" h="2208530">
                <a:moveTo>
                  <a:pt x="63995" y="1478419"/>
                </a:moveTo>
                <a:lnTo>
                  <a:pt x="59791" y="1483067"/>
                </a:lnTo>
                <a:lnTo>
                  <a:pt x="62814" y="1485506"/>
                </a:lnTo>
                <a:lnTo>
                  <a:pt x="63995" y="1478419"/>
                </a:lnTo>
                <a:close/>
              </a:path>
              <a:path w="229870" h="2208530">
                <a:moveTo>
                  <a:pt x="145783" y="1475536"/>
                </a:moveTo>
                <a:lnTo>
                  <a:pt x="143802" y="1475536"/>
                </a:lnTo>
                <a:lnTo>
                  <a:pt x="143802" y="1477746"/>
                </a:lnTo>
                <a:lnTo>
                  <a:pt x="145783" y="1477746"/>
                </a:lnTo>
                <a:lnTo>
                  <a:pt x="145783" y="1475536"/>
                </a:lnTo>
                <a:close/>
              </a:path>
              <a:path w="229870" h="2208530">
                <a:moveTo>
                  <a:pt x="88328" y="1471091"/>
                </a:moveTo>
                <a:lnTo>
                  <a:pt x="86817" y="1474444"/>
                </a:lnTo>
                <a:lnTo>
                  <a:pt x="88684" y="1476057"/>
                </a:lnTo>
                <a:lnTo>
                  <a:pt x="87998" y="1480515"/>
                </a:lnTo>
                <a:lnTo>
                  <a:pt x="91821" y="1479969"/>
                </a:lnTo>
                <a:lnTo>
                  <a:pt x="92062" y="1479092"/>
                </a:lnTo>
                <a:lnTo>
                  <a:pt x="92659" y="1478686"/>
                </a:lnTo>
                <a:lnTo>
                  <a:pt x="93814" y="1478686"/>
                </a:lnTo>
                <a:lnTo>
                  <a:pt x="93814" y="1475359"/>
                </a:lnTo>
                <a:lnTo>
                  <a:pt x="91211" y="1475359"/>
                </a:lnTo>
                <a:lnTo>
                  <a:pt x="88328" y="1471091"/>
                </a:lnTo>
                <a:close/>
              </a:path>
              <a:path w="229870" h="2208530">
                <a:moveTo>
                  <a:pt x="93814" y="1478686"/>
                </a:moveTo>
                <a:lnTo>
                  <a:pt x="92659" y="1478686"/>
                </a:lnTo>
                <a:lnTo>
                  <a:pt x="93814" y="1478864"/>
                </a:lnTo>
                <a:lnTo>
                  <a:pt x="93814" y="1478686"/>
                </a:lnTo>
                <a:close/>
              </a:path>
              <a:path w="229870" h="2208530">
                <a:moveTo>
                  <a:pt x="93814" y="1474444"/>
                </a:moveTo>
                <a:lnTo>
                  <a:pt x="91211" y="1475359"/>
                </a:lnTo>
                <a:lnTo>
                  <a:pt x="93814" y="1475359"/>
                </a:lnTo>
                <a:lnTo>
                  <a:pt x="93814" y="1474444"/>
                </a:lnTo>
                <a:close/>
              </a:path>
              <a:path w="229870" h="2208530">
                <a:moveTo>
                  <a:pt x="150774" y="1475536"/>
                </a:moveTo>
                <a:lnTo>
                  <a:pt x="148793" y="1475536"/>
                </a:lnTo>
                <a:lnTo>
                  <a:pt x="148793" y="1479969"/>
                </a:lnTo>
                <a:lnTo>
                  <a:pt x="150774" y="1479969"/>
                </a:lnTo>
                <a:lnTo>
                  <a:pt x="150774" y="1475536"/>
                </a:lnTo>
                <a:close/>
              </a:path>
              <a:path w="229870" h="2208530">
                <a:moveTo>
                  <a:pt x="78841" y="1478864"/>
                </a:moveTo>
                <a:lnTo>
                  <a:pt x="78231" y="1479537"/>
                </a:lnTo>
                <a:lnTo>
                  <a:pt x="76479" y="1484096"/>
                </a:lnTo>
                <a:lnTo>
                  <a:pt x="78841" y="1484388"/>
                </a:lnTo>
                <a:lnTo>
                  <a:pt x="79413" y="1483728"/>
                </a:lnTo>
                <a:lnTo>
                  <a:pt x="81165" y="1479130"/>
                </a:lnTo>
                <a:lnTo>
                  <a:pt x="78841" y="1478864"/>
                </a:lnTo>
                <a:close/>
              </a:path>
              <a:path w="229870" h="2208530">
                <a:moveTo>
                  <a:pt x="79819" y="1512011"/>
                </a:moveTo>
                <a:lnTo>
                  <a:pt x="76809" y="1513128"/>
                </a:lnTo>
                <a:lnTo>
                  <a:pt x="76568" y="1515643"/>
                </a:lnTo>
                <a:lnTo>
                  <a:pt x="77063" y="1517269"/>
                </a:lnTo>
                <a:lnTo>
                  <a:pt x="78841" y="1517548"/>
                </a:lnTo>
                <a:lnTo>
                  <a:pt x="78600" y="1515592"/>
                </a:lnTo>
                <a:lnTo>
                  <a:pt x="79819" y="1512011"/>
                </a:lnTo>
                <a:close/>
              </a:path>
              <a:path w="229870" h="2208530">
                <a:moveTo>
                  <a:pt x="58991" y="1509356"/>
                </a:moveTo>
                <a:lnTo>
                  <a:pt x="54762" y="1514017"/>
                </a:lnTo>
                <a:lnTo>
                  <a:pt x="57873" y="1516443"/>
                </a:lnTo>
                <a:lnTo>
                  <a:pt x="58991" y="1509356"/>
                </a:lnTo>
                <a:close/>
              </a:path>
              <a:path w="229870" h="2208530">
                <a:moveTo>
                  <a:pt x="94818" y="1568386"/>
                </a:moveTo>
                <a:lnTo>
                  <a:pt x="93535" y="1569872"/>
                </a:lnTo>
                <a:lnTo>
                  <a:pt x="93472" y="1572488"/>
                </a:lnTo>
                <a:lnTo>
                  <a:pt x="95808" y="1572818"/>
                </a:lnTo>
                <a:lnTo>
                  <a:pt x="95923" y="1570050"/>
                </a:lnTo>
                <a:lnTo>
                  <a:pt x="97713" y="1569351"/>
                </a:lnTo>
                <a:lnTo>
                  <a:pt x="94818" y="1568386"/>
                </a:lnTo>
                <a:close/>
              </a:path>
              <a:path w="229870" h="2208530">
                <a:moveTo>
                  <a:pt x="139145" y="1470279"/>
                </a:moveTo>
                <a:lnTo>
                  <a:pt x="137553" y="1470279"/>
                </a:lnTo>
                <a:lnTo>
                  <a:pt x="135966" y="1475333"/>
                </a:lnTo>
                <a:lnTo>
                  <a:pt x="138772" y="1475536"/>
                </a:lnTo>
                <a:lnTo>
                  <a:pt x="139145" y="1470279"/>
                </a:lnTo>
                <a:close/>
              </a:path>
              <a:path w="229870" h="2208530">
                <a:moveTo>
                  <a:pt x="132803" y="1463382"/>
                </a:moveTo>
                <a:lnTo>
                  <a:pt x="133400" y="1467091"/>
                </a:lnTo>
                <a:lnTo>
                  <a:pt x="135724" y="1467142"/>
                </a:lnTo>
                <a:lnTo>
                  <a:pt x="133781" y="1471129"/>
                </a:lnTo>
                <a:lnTo>
                  <a:pt x="137553" y="1470279"/>
                </a:lnTo>
                <a:lnTo>
                  <a:pt x="139145" y="1470279"/>
                </a:lnTo>
                <a:lnTo>
                  <a:pt x="139255" y="1468729"/>
                </a:lnTo>
                <a:lnTo>
                  <a:pt x="135966" y="1466138"/>
                </a:lnTo>
                <a:lnTo>
                  <a:pt x="132803" y="1463382"/>
                </a:lnTo>
                <a:close/>
              </a:path>
              <a:path w="229870" h="2208530">
                <a:moveTo>
                  <a:pt x="117462" y="1645399"/>
                </a:moveTo>
                <a:lnTo>
                  <a:pt x="115976" y="1645945"/>
                </a:lnTo>
                <a:lnTo>
                  <a:pt x="114795" y="1646859"/>
                </a:lnTo>
                <a:lnTo>
                  <a:pt x="114592" y="1650809"/>
                </a:lnTo>
                <a:lnTo>
                  <a:pt x="116243" y="1652638"/>
                </a:lnTo>
                <a:lnTo>
                  <a:pt x="119786" y="1652397"/>
                </a:lnTo>
                <a:lnTo>
                  <a:pt x="119862" y="1648269"/>
                </a:lnTo>
                <a:lnTo>
                  <a:pt x="120600" y="1648269"/>
                </a:lnTo>
                <a:lnTo>
                  <a:pt x="119786" y="1645754"/>
                </a:lnTo>
                <a:lnTo>
                  <a:pt x="117462" y="1645399"/>
                </a:lnTo>
                <a:close/>
              </a:path>
              <a:path w="229870" h="2208530">
                <a:moveTo>
                  <a:pt x="120600" y="1648269"/>
                </a:moveTo>
                <a:lnTo>
                  <a:pt x="119862" y="1648269"/>
                </a:lnTo>
                <a:lnTo>
                  <a:pt x="120916" y="1649247"/>
                </a:lnTo>
                <a:lnTo>
                  <a:pt x="120600" y="1648269"/>
                </a:lnTo>
                <a:close/>
              </a:path>
              <a:path w="229870" h="2208530">
                <a:moveTo>
                  <a:pt x="3301" y="1642795"/>
                </a:moveTo>
                <a:lnTo>
                  <a:pt x="0" y="1646458"/>
                </a:lnTo>
                <a:lnTo>
                  <a:pt x="0" y="1647833"/>
                </a:lnTo>
                <a:lnTo>
                  <a:pt x="2882" y="1649095"/>
                </a:lnTo>
                <a:lnTo>
                  <a:pt x="3301" y="1642795"/>
                </a:lnTo>
                <a:close/>
              </a:path>
              <a:path w="229870" h="2208530">
                <a:moveTo>
                  <a:pt x="5448" y="1626336"/>
                </a:moveTo>
                <a:lnTo>
                  <a:pt x="1866" y="1626958"/>
                </a:lnTo>
                <a:lnTo>
                  <a:pt x="2324" y="1629791"/>
                </a:lnTo>
                <a:lnTo>
                  <a:pt x="3301" y="1632038"/>
                </a:lnTo>
                <a:lnTo>
                  <a:pt x="4902" y="1633601"/>
                </a:lnTo>
                <a:lnTo>
                  <a:pt x="4988" y="1629791"/>
                </a:lnTo>
                <a:lnTo>
                  <a:pt x="5448" y="1626336"/>
                </a:lnTo>
                <a:close/>
              </a:path>
              <a:path w="229870" h="2208530">
                <a:moveTo>
                  <a:pt x="13017" y="1635302"/>
                </a:moveTo>
                <a:lnTo>
                  <a:pt x="10858" y="1635823"/>
                </a:lnTo>
                <a:lnTo>
                  <a:pt x="10820" y="1637715"/>
                </a:lnTo>
                <a:lnTo>
                  <a:pt x="11645" y="1638655"/>
                </a:lnTo>
                <a:lnTo>
                  <a:pt x="12903" y="1639138"/>
                </a:lnTo>
                <a:lnTo>
                  <a:pt x="12776" y="1637398"/>
                </a:lnTo>
                <a:lnTo>
                  <a:pt x="13017" y="1635302"/>
                </a:lnTo>
                <a:close/>
              </a:path>
              <a:path w="229870" h="2208530">
                <a:moveTo>
                  <a:pt x="90843" y="1411427"/>
                </a:moveTo>
                <a:lnTo>
                  <a:pt x="90793" y="1412201"/>
                </a:lnTo>
                <a:lnTo>
                  <a:pt x="90677" y="1417485"/>
                </a:lnTo>
                <a:lnTo>
                  <a:pt x="93814" y="1416964"/>
                </a:lnTo>
                <a:lnTo>
                  <a:pt x="93472" y="1414373"/>
                </a:lnTo>
                <a:lnTo>
                  <a:pt x="92773" y="1412201"/>
                </a:lnTo>
                <a:lnTo>
                  <a:pt x="90843" y="1411427"/>
                </a:lnTo>
                <a:close/>
              </a:path>
              <a:path w="229870" h="2208530">
                <a:moveTo>
                  <a:pt x="150774" y="1460068"/>
                </a:moveTo>
                <a:lnTo>
                  <a:pt x="149682" y="1461160"/>
                </a:lnTo>
                <a:lnTo>
                  <a:pt x="147040" y="1466088"/>
                </a:lnTo>
                <a:lnTo>
                  <a:pt x="149783" y="1467802"/>
                </a:lnTo>
                <a:lnTo>
                  <a:pt x="150863" y="1466697"/>
                </a:lnTo>
                <a:lnTo>
                  <a:pt x="153555" y="1461782"/>
                </a:lnTo>
                <a:lnTo>
                  <a:pt x="150774" y="1460068"/>
                </a:lnTo>
                <a:close/>
              </a:path>
              <a:path w="229870" h="2208530">
                <a:moveTo>
                  <a:pt x="48844" y="1359484"/>
                </a:moveTo>
                <a:lnTo>
                  <a:pt x="48882" y="1361147"/>
                </a:lnTo>
                <a:lnTo>
                  <a:pt x="45148" y="1364018"/>
                </a:lnTo>
                <a:lnTo>
                  <a:pt x="47866" y="1365008"/>
                </a:lnTo>
                <a:lnTo>
                  <a:pt x="48069" y="1364157"/>
                </a:lnTo>
                <a:lnTo>
                  <a:pt x="48679" y="1363738"/>
                </a:lnTo>
                <a:lnTo>
                  <a:pt x="49829" y="1363738"/>
                </a:lnTo>
                <a:lnTo>
                  <a:pt x="49682" y="1362265"/>
                </a:lnTo>
                <a:lnTo>
                  <a:pt x="50215" y="1359827"/>
                </a:lnTo>
                <a:lnTo>
                  <a:pt x="48844" y="1359484"/>
                </a:lnTo>
                <a:close/>
              </a:path>
              <a:path w="229870" h="2208530">
                <a:moveTo>
                  <a:pt x="49829" y="1363738"/>
                </a:moveTo>
                <a:lnTo>
                  <a:pt x="48679" y="1363738"/>
                </a:lnTo>
                <a:lnTo>
                  <a:pt x="49847" y="1363916"/>
                </a:lnTo>
                <a:lnTo>
                  <a:pt x="49829" y="1363738"/>
                </a:lnTo>
                <a:close/>
              </a:path>
              <a:path w="229870" h="2208530">
                <a:moveTo>
                  <a:pt x="27437" y="960475"/>
                </a:moveTo>
                <a:lnTo>
                  <a:pt x="25943" y="960488"/>
                </a:lnTo>
                <a:lnTo>
                  <a:pt x="25271" y="964234"/>
                </a:lnTo>
                <a:lnTo>
                  <a:pt x="27292" y="966457"/>
                </a:lnTo>
                <a:lnTo>
                  <a:pt x="27437" y="960475"/>
                </a:lnTo>
                <a:close/>
              </a:path>
              <a:path w="229870" h="2208530">
                <a:moveTo>
                  <a:pt x="27444" y="960183"/>
                </a:moveTo>
                <a:lnTo>
                  <a:pt x="25857" y="960488"/>
                </a:lnTo>
                <a:lnTo>
                  <a:pt x="27437" y="960475"/>
                </a:lnTo>
                <a:lnTo>
                  <a:pt x="27444" y="960183"/>
                </a:lnTo>
                <a:close/>
              </a:path>
              <a:path w="229870" h="2208530">
                <a:moveTo>
                  <a:pt x="34848" y="906322"/>
                </a:moveTo>
                <a:lnTo>
                  <a:pt x="34696" y="911682"/>
                </a:lnTo>
                <a:lnTo>
                  <a:pt x="36842" y="911860"/>
                </a:lnTo>
                <a:lnTo>
                  <a:pt x="36309" y="909891"/>
                </a:lnTo>
                <a:lnTo>
                  <a:pt x="36347" y="907262"/>
                </a:lnTo>
                <a:lnTo>
                  <a:pt x="34848" y="906322"/>
                </a:lnTo>
                <a:close/>
              </a:path>
              <a:path w="229870" h="2208530">
                <a:moveTo>
                  <a:pt x="93611" y="1031341"/>
                </a:moveTo>
                <a:lnTo>
                  <a:pt x="95402" y="1035926"/>
                </a:lnTo>
                <a:lnTo>
                  <a:pt x="93814" y="1036751"/>
                </a:lnTo>
                <a:lnTo>
                  <a:pt x="96456" y="1037082"/>
                </a:lnTo>
                <a:lnTo>
                  <a:pt x="97104" y="1035227"/>
                </a:lnTo>
                <a:lnTo>
                  <a:pt x="96812" y="1032332"/>
                </a:lnTo>
                <a:lnTo>
                  <a:pt x="93611" y="1031341"/>
                </a:lnTo>
                <a:close/>
              </a:path>
              <a:path w="229870" h="2208530">
                <a:moveTo>
                  <a:pt x="79819" y="1009116"/>
                </a:moveTo>
                <a:lnTo>
                  <a:pt x="79984" y="1010780"/>
                </a:lnTo>
                <a:lnTo>
                  <a:pt x="79463" y="1013193"/>
                </a:lnTo>
                <a:lnTo>
                  <a:pt x="80835" y="1013548"/>
                </a:lnTo>
                <a:lnTo>
                  <a:pt x="80670" y="1011885"/>
                </a:lnTo>
                <a:lnTo>
                  <a:pt x="81203" y="1009446"/>
                </a:lnTo>
                <a:lnTo>
                  <a:pt x="79819" y="1009116"/>
                </a:lnTo>
                <a:close/>
              </a:path>
              <a:path w="229870" h="2208530">
                <a:moveTo>
                  <a:pt x="195745" y="1002487"/>
                </a:moveTo>
                <a:lnTo>
                  <a:pt x="192404" y="1003236"/>
                </a:lnTo>
                <a:lnTo>
                  <a:pt x="190334" y="1005332"/>
                </a:lnTo>
                <a:lnTo>
                  <a:pt x="190753" y="1010221"/>
                </a:lnTo>
                <a:lnTo>
                  <a:pt x="194970" y="1010627"/>
                </a:lnTo>
                <a:lnTo>
                  <a:pt x="198539" y="1006398"/>
                </a:lnTo>
                <a:lnTo>
                  <a:pt x="195745" y="1002487"/>
                </a:lnTo>
                <a:close/>
              </a:path>
              <a:path w="229870" h="2208530">
                <a:moveTo>
                  <a:pt x="98658" y="1012118"/>
                </a:moveTo>
                <a:lnTo>
                  <a:pt x="99212" y="1014018"/>
                </a:lnTo>
                <a:lnTo>
                  <a:pt x="92024" y="1017384"/>
                </a:lnTo>
                <a:lnTo>
                  <a:pt x="94818" y="1022388"/>
                </a:lnTo>
                <a:lnTo>
                  <a:pt x="96850" y="1019111"/>
                </a:lnTo>
                <a:lnTo>
                  <a:pt x="98450" y="1015365"/>
                </a:lnTo>
                <a:lnTo>
                  <a:pt x="100799" y="1012444"/>
                </a:lnTo>
                <a:lnTo>
                  <a:pt x="98658" y="1012118"/>
                </a:lnTo>
                <a:close/>
              </a:path>
              <a:path w="229870" h="2208530">
                <a:moveTo>
                  <a:pt x="98186" y="1010501"/>
                </a:moveTo>
                <a:lnTo>
                  <a:pt x="97878" y="1011999"/>
                </a:lnTo>
                <a:lnTo>
                  <a:pt x="98658" y="1012118"/>
                </a:lnTo>
                <a:lnTo>
                  <a:pt x="98186" y="1010501"/>
                </a:lnTo>
                <a:close/>
              </a:path>
              <a:path w="229870" h="2208530">
                <a:moveTo>
                  <a:pt x="96812" y="1005789"/>
                </a:moveTo>
                <a:lnTo>
                  <a:pt x="98186" y="1010501"/>
                </a:lnTo>
                <a:lnTo>
                  <a:pt x="98856" y="1007237"/>
                </a:lnTo>
                <a:lnTo>
                  <a:pt x="96812" y="1005789"/>
                </a:lnTo>
                <a:close/>
              </a:path>
              <a:path w="229870" h="2208530">
                <a:moveTo>
                  <a:pt x="148793" y="1017955"/>
                </a:moveTo>
                <a:lnTo>
                  <a:pt x="145732" y="1020394"/>
                </a:lnTo>
                <a:lnTo>
                  <a:pt x="147853" y="1024102"/>
                </a:lnTo>
                <a:lnTo>
                  <a:pt x="150774" y="1025702"/>
                </a:lnTo>
                <a:lnTo>
                  <a:pt x="150622" y="1022578"/>
                </a:lnTo>
                <a:lnTo>
                  <a:pt x="151625" y="1018120"/>
                </a:lnTo>
                <a:lnTo>
                  <a:pt x="148793" y="1017955"/>
                </a:lnTo>
                <a:close/>
              </a:path>
              <a:path w="229870" h="2208530">
                <a:moveTo>
                  <a:pt x="82829" y="1026807"/>
                </a:moveTo>
                <a:lnTo>
                  <a:pt x="80835" y="1026807"/>
                </a:lnTo>
                <a:lnTo>
                  <a:pt x="80835" y="1029017"/>
                </a:lnTo>
                <a:lnTo>
                  <a:pt x="82829" y="1029017"/>
                </a:lnTo>
                <a:lnTo>
                  <a:pt x="82829" y="1026807"/>
                </a:lnTo>
                <a:close/>
              </a:path>
              <a:path w="229870" h="2208530">
                <a:moveTo>
                  <a:pt x="70992" y="1033983"/>
                </a:moveTo>
                <a:lnTo>
                  <a:pt x="70827" y="1038961"/>
                </a:lnTo>
                <a:lnTo>
                  <a:pt x="74612" y="1039444"/>
                </a:lnTo>
                <a:lnTo>
                  <a:pt x="75514" y="1036789"/>
                </a:lnTo>
                <a:lnTo>
                  <a:pt x="77825" y="1035646"/>
                </a:lnTo>
                <a:lnTo>
                  <a:pt x="77891" y="1034681"/>
                </a:lnTo>
                <a:lnTo>
                  <a:pt x="76276" y="1034681"/>
                </a:lnTo>
                <a:lnTo>
                  <a:pt x="70992" y="1033983"/>
                </a:lnTo>
                <a:close/>
              </a:path>
              <a:path w="229870" h="2208530">
                <a:moveTo>
                  <a:pt x="75831" y="1029017"/>
                </a:moveTo>
                <a:lnTo>
                  <a:pt x="76276" y="1034681"/>
                </a:lnTo>
                <a:lnTo>
                  <a:pt x="77891" y="1034681"/>
                </a:lnTo>
                <a:lnTo>
                  <a:pt x="78041" y="1032471"/>
                </a:lnTo>
                <a:lnTo>
                  <a:pt x="77597" y="1030033"/>
                </a:lnTo>
                <a:lnTo>
                  <a:pt x="75831" y="1029017"/>
                </a:lnTo>
                <a:close/>
              </a:path>
              <a:path w="229870" h="2208530">
                <a:moveTo>
                  <a:pt x="67627" y="1019822"/>
                </a:moveTo>
                <a:lnTo>
                  <a:pt x="65836" y="1020178"/>
                </a:lnTo>
                <a:lnTo>
                  <a:pt x="66078" y="1022261"/>
                </a:lnTo>
                <a:lnTo>
                  <a:pt x="64693" y="1022616"/>
                </a:lnTo>
                <a:lnTo>
                  <a:pt x="64871" y="1024597"/>
                </a:lnTo>
                <a:lnTo>
                  <a:pt x="67627" y="1026363"/>
                </a:lnTo>
                <a:lnTo>
                  <a:pt x="67627" y="1019822"/>
                </a:lnTo>
                <a:close/>
              </a:path>
              <a:path w="229870" h="2208530">
                <a:moveTo>
                  <a:pt x="58381" y="888034"/>
                </a:moveTo>
                <a:lnTo>
                  <a:pt x="57899" y="893495"/>
                </a:lnTo>
                <a:lnTo>
                  <a:pt x="59855" y="893064"/>
                </a:lnTo>
                <a:lnTo>
                  <a:pt x="59893" y="891654"/>
                </a:lnTo>
                <a:lnTo>
                  <a:pt x="61112" y="891527"/>
                </a:lnTo>
                <a:lnTo>
                  <a:pt x="60832" y="889736"/>
                </a:lnTo>
                <a:lnTo>
                  <a:pt x="58381" y="888034"/>
                </a:lnTo>
                <a:close/>
              </a:path>
              <a:path w="229870" h="2208530">
                <a:moveTo>
                  <a:pt x="86817" y="951649"/>
                </a:moveTo>
                <a:lnTo>
                  <a:pt x="83819" y="951649"/>
                </a:lnTo>
                <a:lnTo>
                  <a:pt x="83972" y="955154"/>
                </a:lnTo>
                <a:lnTo>
                  <a:pt x="84810" y="954963"/>
                </a:lnTo>
                <a:lnTo>
                  <a:pt x="85064" y="953376"/>
                </a:lnTo>
                <a:lnTo>
                  <a:pt x="86486" y="953109"/>
                </a:lnTo>
                <a:lnTo>
                  <a:pt x="86817" y="951649"/>
                </a:lnTo>
                <a:close/>
              </a:path>
              <a:path w="229870" h="2208530">
                <a:moveTo>
                  <a:pt x="72821" y="890854"/>
                </a:moveTo>
                <a:lnTo>
                  <a:pt x="72948" y="892594"/>
                </a:lnTo>
                <a:lnTo>
                  <a:pt x="72720" y="894689"/>
                </a:lnTo>
                <a:lnTo>
                  <a:pt x="74828" y="894168"/>
                </a:lnTo>
                <a:lnTo>
                  <a:pt x="74828" y="891959"/>
                </a:lnTo>
                <a:lnTo>
                  <a:pt x="73837" y="891959"/>
                </a:lnTo>
                <a:lnTo>
                  <a:pt x="73634" y="891057"/>
                </a:lnTo>
                <a:lnTo>
                  <a:pt x="72821" y="890854"/>
                </a:lnTo>
                <a:close/>
              </a:path>
              <a:path w="229870" h="2208530">
                <a:moveTo>
                  <a:pt x="22031" y="967687"/>
                </a:moveTo>
                <a:lnTo>
                  <a:pt x="22556" y="969818"/>
                </a:lnTo>
                <a:lnTo>
                  <a:pt x="23227" y="972255"/>
                </a:lnTo>
                <a:lnTo>
                  <a:pt x="22847" y="970432"/>
                </a:lnTo>
                <a:lnTo>
                  <a:pt x="22031" y="967687"/>
                </a:lnTo>
                <a:close/>
              </a:path>
              <a:path w="229870" h="2208530">
                <a:moveTo>
                  <a:pt x="96812" y="948321"/>
                </a:moveTo>
                <a:lnTo>
                  <a:pt x="94106" y="953935"/>
                </a:lnTo>
                <a:lnTo>
                  <a:pt x="100304" y="952449"/>
                </a:lnTo>
                <a:lnTo>
                  <a:pt x="96812" y="948321"/>
                </a:lnTo>
                <a:close/>
              </a:path>
              <a:path w="229870" h="2208530">
                <a:moveTo>
                  <a:pt x="143802" y="904113"/>
                </a:moveTo>
                <a:lnTo>
                  <a:pt x="143497" y="905421"/>
                </a:lnTo>
                <a:lnTo>
                  <a:pt x="139750" y="908291"/>
                </a:lnTo>
                <a:lnTo>
                  <a:pt x="142760" y="909637"/>
                </a:lnTo>
                <a:lnTo>
                  <a:pt x="143001" y="908786"/>
                </a:lnTo>
                <a:lnTo>
                  <a:pt x="143611" y="908367"/>
                </a:lnTo>
                <a:lnTo>
                  <a:pt x="144770" y="908367"/>
                </a:lnTo>
                <a:lnTo>
                  <a:pt x="144589" y="906881"/>
                </a:lnTo>
                <a:lnTo>
                  <a:pt x="145122" y="904455"/>
                </a:lnTo>
                <a:lnTo>
                  <a:pt x="143802" y="904113"/>
                </a:lnTo>
                <a:close/>
              </a:path>
              <a:path w="229870" h="2208530">
                <a:moveTo>
                  <a:pt x="144770" y="908367"/>
                </a:moveTo>
                <a:lnTo>
                  <a:pt x="143611" y="908367"/>
                </a:lnTo>
                <a:lnTo>
                  <a:pt x="144792" y="908545"/>
                </a:lnTo>
                <a:lnTo>
                  <a:pt x="144770" y="908367"/>
                </a:lnTo>
                <a:close/>
              </a:path>
              <a:path w="229870" h="2208530">
                <a:moveTo>
                  <a:pt x="53835" y="900798"/>
                </a:moveTo>
                <a:lnTo>
                  <a:pt x="52539" y="902271"/>
                </a:lnTo>
                <a:lnTo>
                  <a:pt x="52539" y="904913"/>
                </a:lnTo>
                <a:lnTo>
                  <a:pt x="54863" y="905217"/>
                </a:lnTo>
                <a:lnTo>
                  <a:pt x="54686" y="903566"/>
                </a:lnTo>
                <a:lnTo>
                  <a:pt x="55219" y="901128"/>
                </a:lnTo>
                <a:lnTo>
                  <a:pt x="53835" y="900798"/>
                </a:lnTo>
                <a:close/>
              </a:path>
              <a:path w="229870" h="2208530">
                <a:moveTo>
                  <a:pt x="24879" y="925779"/>
                </a:moveTo>
                <a:lnTo>
                  <a:pt x="22288" y="925779"/>
                </a:lnTo>
                <a:lnTo>
                  <a:pt x="22034" y="928243"/>
                </a:lnTo>
                <a:lnTo>
                  <a:pt x="24879" y="927328"/>
                </a:lnTo>
                <a:lnTo>
                  <a:pt x="24879" y="925779"/>
                </a:lnTo>
                <a:close/>
              </a:path>
              <a:path w="229870" h="2208530">
                <a:moveTo>
                  <a:pt x="22351" y="923861"/>
                </a:moveTo>
                <a:lnTo>
                  <a:pt x="20739" y="924585"/>
                </a:lnTo>
                <a:lnTo>
                  <a:pt x="19888" y="926223"/>
                </a:lnTo>
                <a:lnTo>
                  <a:pt x="22288" y="925779"/>
                </a:lnTo>
                <a:lnTo>
                  <a:pt x="24879" y="925779"/>
                </a:lnTo>
                <a:lnTo>
                  <a:pt x="24879" y="924013"/>
                </a:lnTo>
                <a:lnTo>
                  <a:pt x="22351" y="923861"/>
                </a:lnTo>
                <a:close/>
              </a:path>
              <a:path w="229870" h="2208530">
                <a:moveTo>
                  <a:pt x="52044" y="905662"/>
                </a:moveTo>
                <a:lnTo>
                  <a:pt x="52095" y="912202"/>
                </a:lnTo>
                <a:lnTo>
                  <a:pt x="53835" y="911860"/>
                </a:lnTo>
                <a:lnTo>
                  <a:pt x="54165" y="910374"/>
                </a:lnTo>
                <a:lnTo>
                  <a:pt x="55257" y="909739"/>
                </a:lnTo>
                <a:lnTo>
                  <a:pt x="54863" y="907440"/>
                </a:lnTo>
                <a:lnTo>
                  <a:pt x="52044" y="905662"/>
                </a:lnTo>
                <a:close/>
              </a:path>
              <a:path w="229870" h="2208530">
                <a:moveTo>
                  <a:pt x="7886" y="926223"/>
                </a:moveTo>
                <a:lnTo>
                  <a:pt x="5130" y="930414"/>
                </a:lnTo>
                <a:lnTo>
                  <a:pt x="11544" y="931087"/>
                </a:lnTo>
                <a:lnTo>
                  <a:pt x="7886" y="926223"/>
                </a:lnTo>
                <a:close/>
              </a:path>
              <a:path w="229870" h="2208530">
                <a:moveTo>
                  <a:pt x="190373" y="944816"/>
                </a:moveTo>
                <a:lnTo>
                  <a:pt x="188734" y="945007"/>
                </a:lnTo>
                <a:lnTo>
                  <a:pt x="187896" y="946289"/>
                </a:lnTo>
                <a:lnTo>
                  <a:pt x="187451" y="947966"/>
                </a:lnTo>
                <a:lnTo>
                  <a:pt x="187744" y="950544"/>
                </a:lnTo>
                <a:lnTo>
                  <a:pt x="190779" y="952246"/>
                </a:lnTo>
                <a:lnTo>
                  <a:pt x="190373" y="944816"/>
                </a:lnTo>
                <a:close/>
              </a:path>
              <a:path w="229870" h="2208530">
                <a:moveTo>
                  <a:pt x="184797" y="944613"/>
                </a:moveTo>
                <a:lnTo>
                  <a:pt x="178053" y="944981"/>
                </a:lnTo>
                <a:lnTo>
                  <a:pt x="181749" y="948321"/>
                </a:lnTo>
                <a:lnTo>
                  <a:pt x="184797" y="944613"/>
                </a:lnTo>
                <a:close/>
              </a:path>
              <a:path w="229870" h="2208530">
                <a:moveTo>
                  <a:pt x="218236" y="937234"/>
                </a:moveTo>
                <a:lnTo>
                  <a:pt x="211531" y="939088"/>
                </a:lnTo>
                <a:lnTo>
                  <a:pt x="214731" y="941704"/>
                </a:lnTo>
                <a:lnTo>
                  <a:pt x="218236" y="937234"/>
                </a:lnTo>
                <a:close/>
              </a:path>
              <a:path w="229870" h="2208530">
                <a:moveTo>
                  <a:pt x="17030" y="934910"/>
                </a:moveTo>
                <a:lnTo>
                  <a:pt x="16052" y="940676"/>
                </a:lnTo>
                <a:lnTo>
                  <a:pt x="18859" y="940587"/>
                </a:lnTo>
                <a:lnTo>
                  <a:pt x="18453" y="937933"/>
                </a:lnTo>
                <a:lnTo>
                  <a:pt x="20623" y="937933"/>
                </a:lnTo>
                <a:lnTo>
                  <a:pt x="19888" y="935062"/>
                </a:lnTo>
                <a:lnTo>
                  <a:pt x="17030" y="934910"/>
                </a:lnTo>
                <a:close/>
              </a:path>
              <a:path w="229870" h="2208530">
                <a:moveTo>
                  <a:pt x="20623" y="937933"/>
                </a:moveTo>
                <a:lnTo>
                  <a:pt x="18453" y="937933"/>
                </a:lnTo>
                <a:lnTo>
                  <a:pt x="20688" y="938187"/>
                </a:lnTo>
                <a:lnTo>
                  <a:pt x="20623" y="937933"/>
                </a:lnTo>
                <a:close/>
              </a:path>
              <a:path w="229870" h="2208530">
                <a:moveTo>
                  <a:pt x="73190" y="1101636"/>
                </a:moveTo>
                <a:lnTo>
                  <a:pt x="73143" y="1104849"/>
                </a:lnTo>
                <a:lnTo>
                  <a:pt x="72821" y="1106373"/>
                </a:lnTo>
                <a:lnTo>
                  <a:pt x="75476" y="1106728"/>
                </a:lnTo>
                <a:lnTo>
                  <a:pt x="76136" y="1104849"/>
                </a:lnTo>
                <a:lnTo>
                  <a:pt x="75831" y="1101953"/>
                </a:lnTo>
                <a:lnTo>
                  <a:pt x="73190" y="1101636"/>
                </a:lnTo>
                <a:close/>
              </a:path>
              <a:path w="229870" h="2208530">
                <a:moveTo>
                  <a:pt x="31229" y="1104950"/>
                </a:moveTo>
                <a:lnTo>
                  <a:pt x="30581" y="1106817"/>
                </a:lnTo>
                <a:lnTo>
                  <a:pt x="30860" y="1109700"/>
                </a:lnTo>
                <a:lnTo>
                  <a:pt x="33502" y="1110030"/>
                </a:lnTo>
                <a:lnTo>
                  <a:pt x="34162" y="1108176"/>
                </a:lnTo>
                <a:lnTo>
                  <a:pt x="33883" y="1105281"/>
                </a:lnTo>
                <a:lnTo>
                  <a:pt x="31229" y="1104950"/>
                </a:lnTo>
                <a:close/>
              </a:path>
              <a:path w="229870" h="2208530">
                <a:moveTo>
                  <a:pt x="56845" y="1054442"/>
                </a:moveTo>
                <a:lnTo>
                  <a:pt x="55473" y="1055852"/>
                </a:lnTo>
                <a:lnTo>
                  <a:pt x="55879" y="1059230"/>
                </a:lnTo>
                <a:lnTo>
                  <a:pt x="55829" y="1062177"/>
                </a:lnTo>
                <a:lnTo>
                  <a:pt x="62737" y="1063637"/>
                </a:lnTo>
                <a:lnTo>
                  <a:pt x="61112" y="1054836"/>
                </a:lnTo>
                <a:lnTo>
                  <a:pt x="56845" y="1054442"/>
                </a:lnTo>
                <a:close/>
              </a:path>
              <a:path w="229870" h="2208530">
                <a:moveTo>
                  <a:pt x="4508" y="1063637"/>
                </a:moveTo>
                <a:lnTo>
                  <a:pt x="4241" y="1066241"/>
                </a:lnTo>
                <a:lnTo>
                  <a:pt x="3860" y="1068806"/>
                </a:lnTo>
                <a:lnTo>
                  <a:pt x="6184" y="1068412"/>
                </a:lnTo>
                <a:lnTo>
                  <a:pt x="8585" y="1068082"/>
                </a:lnTo>
                <a:lnTo>
                  <a:pt x="7886" y="1064387"/>
                </a:lnTo>
                <a:lnTo>
                  <a:pt x="4508" y="1063637"/>
                </a:lnTo>
                <a:close/>
              </a:path>
              <a:path w="229870" h="2208530">
                <a:moveTo>
                  <a:pt x="123812" y="1065136"/>
                </a:moveTo>
                <a:lnTo>
                  <a:pt x="123812" y="1069898"/>
                </a:lnTo>
                <a:lnTo>
                  <a:pt x="128658" y="1068867"/>
                </a:lnTo>
                <a:lnTo>
                  <a:pt x="129557" y="1065834"/>
                </a:lnTo>
                <a:lnTo>
                  <a:pt x="128777" y="1065834"/>
                </a:lnTo>
                <a:lnTo>
                  <a:pt x="123812" y="1065136"/>
                </a:lnTo>
                <a:close/>
              </a:path>
              <a:path w="229870" h="2208530">
                <a:moveTo>
                  <a:pt x="129718" y="1058697"/>
                </a:moveTo>
                <a:lnTo>
                  <a:pt x="129260" y="1058697"/>
                </a:lnTo>
                <a:lnTo>
                  <a:pt x="128777" y="1061059"/>
                </a:lnTo>
                <a:lnTo>
                  <a:pt x="128777" y="1065834"/>
                </a:lnTo>
                <a:lnTo>
                  <a:pt x="129557" y="1065834"/>
                </a:lnTo>
                <a:lnTo>
                  <a:pt x="130376" y="1063069"/>
                </a:lnTo>
                <a:lnTo>
                  <a:pt x="129718" y="1058697"/>
                </a:lnTo>
                <a:close/>
              </a:path>
              <a:path w="229870" h="2208530">
                <a:moveTo>
                  <a:pt x="125806" y="1051115"/>
                </a:moveTo>
                <a:lnTo>
                  <a:pt x="125806" y="1058862"/>
                </a:lnTo>
                <a:lnTo>
                  <a:pt x="127355" y="1058951"/>
                </a:lnTo>
                <a:lnTo>
                  <a:pt x="129260" y="1058697"/>
                </a:lnTo>
                <a:lnTo>
                  <a:pt x="129718" y="1058697"/>
                </a:lnTo>
                <a:lnTo>
                  <a:pt x="129311" y="1055989"/>
                </a:lnTo>
                <a:lnTo>
                  <a:pt x="125806" y="1051115"/>
                </a:lnTo>
                <a:close/>
              </a:path>
              <a:path w="229870" h="2208530">
                <a:moveTo>
                  <a:pt x="215125" y="1040041"/>
                </a:moveTo>
                <a:lnTo>
                  <a:pt x="211721" y="1041171"/>
                </a:lnTo>
                <a:lnTo>
                  <a:pt x="211581" y="1046543"/>
                </a:lnTo>
                <a:lnTo>
                  <a:pt x="213715" y="1046695"/>
                </a:lnTo>
                <a:lnTo>
                  <a:pt x="213283" y="1044600"/>
                </a:lnTo>
                <a:lnTo>
                  <a:pt x="215125" y="1040041"/>
                </a:lnTo>
                <a:close/>
              </a:path>
              <a:path w="229870" h="2208530">
                <a:moveTo>
                  <a:pt x="184772" y="1570609"/>
                </a:moveTo>
                <a:lnTo>
                  <a:pt x="184677" y="1574304"/>
                </a:lnTo>
                <a:lnTo>
                  <a:pt x="185026" y="1576209"/>
                </a:lnTo>
                <a:lnTo>
                  <a:pt x="186766" y="1577238"/>
                </a:lnTo>
                <a:lnTo>
                  <a:pt x="186809" y="1573784"/>
                </a:lnTo>
                <a:lnTo>
                  <a:pt x="187286" y="1570723"/>
                </a:lnTo>
                <a:lnTo>
                  <a:pt x="184772" y="1570609"/>
                </a:lnTo>
                <a:close/>
              </a:path>
              <a:path w="229870" h="2208530">
                <a:moveTo>
                  <a:pt x="206235" y="1047762"/>
                </a:moveTo>
                <a:lnTo>
                  <a:pt x="199542" y="1049604"/>
                </a:lnTo>
                <a:lnTo>
                  <a:pt x="202742" y="1052233"/>
                </a:lnTo>
                <a:lnTo>
                  <a:pt x="206235" y="1047762"/>
                </a:lnTo>
                <a:close/>
              </a:path>
              <a:path w="229870" h="2208530">
                <a:moveTo>
                  <a:pt x="108661" y="1171435"/>
                </a:moveTo>
                <a:lnTo>
                  <a:pt x="109867" y="1176083"/>
                </a:lnTo>
                <a:lnTo>
                  <a:pt x="107797" y="1177124"/>
                </a:lnTo>
                <a:lnTo>
                  <a:pt x="110604" y="1176921"/>
                </a:lnTo>
                <a:lnTo>
                  <a:pt x="112077" y="1175194"/>
                </a:lnTo>
                <a:lnTo>
                  <a:pt x="111823" y="1171587"/>
                </a:lnTo>
                <a:lnTo>
                  <a:pt x="108661" y="1171435"/>
                </a:lnTo>
                <a:close/>
              </a:path>
              <a:path w="229870" h="2208530">
                <a:moveTo>
                  <a:pt x="125552" y="1173454"/>
                </a:moveTo>
                <a:lnTo>
                  <a:pt x="123812" y="1173797"/>
                </a:lnTo>
                <a:lnTo>
                  <a:pt x="124015" y="1175893"/>
                </a:lnTo>
                <a:lnTo>
                  <a:pt x="122681" y="1176248"/>
                </a:lnTo>
                <a:lnTo>
                  <a:pt x="122796" y="1178229"/>
                </a:lnTo>
                <a:lnTo>
                  <a:pt x="125552" y="1180007"/>
                </a:lnTo>
                <a:lnTo>
                  <a:pt x="125552" y="1173454"/>
                </a:lnTo>
                <a:close/>
              </a:path>
              <a:path w="229870" h="2208530">
                <a:moveTo>
                  <a:pt x="129959" y="1170038"/>
                </a:moveTo>
                <a:lnTo>
                  <a:pt x="125729" y="1174686"/>
                </a:lnTo>
                <a:lnTo>
                  <a:pt x="128777" y="1177124"/>
                </a:lnTo>
                <a:lnTo>
                  <a:pt x="129959" y="1170038"/>
                </a:lnTo>
                <a:close/>
              </a:path>
              <a:path w="229870" h="2208530">
                <a:moveTo>
                  <a:pt x="33883" y="1163866"/>
                </a:moveTo>
                <a:lnTo>
                  <a:pt x="32283" y="1167777"/>
                </a:lnTo>
                <a:lnTo>
                  <a:pt x="34035" y="1168984"/>
                </a:lnTo>
                <a:lnTo>
                  <a:pt x="31889" y="1172692"/>
                </a:lnTo>
                <a:lnTo>
                  <a:pt x="33680" y="1172806"/>
                </a:lnTo>
                <a:lnTo>
                  <a:pt x="36156" y="1167142"/>
                </a:lnTo>
                <a:lnTo>
                  <a:pt x="33883" y="1163866"/>
                </a:lnTo>
                <a:close/>
              </a:path>
              <a:path w="229870" h="2208530">
                <a:moveTo>
                  <a:pt x="12039" y="1158976"/>
                </a:moveTo>
                <a:lnTo>
                  <a:pt x="7810" y="1163650"/>
                </a:lnTo>
                <a:lnTo>
                  <a:pt x="10858" y="1166075"/>
                </a:lnTo>
                <a:lnTo>
                  <a:pt x="12039" y="1158976"/>
                </a:lnTo>
                <a:close/>
              </a:path>
              <a:path w="229870" h="2208530">
                <a:moveTo>
                  <a:pt x="100799" y="1199235"/>
                </a:moveTo>
                <a:lnTo>
                  <a:pt x="98285" y="1199362"/>
                </a:lnTo>
                <a:lnTo>
                  <a:pt x="96939" y="1200835"/>
                </a:lnTo>
                <a:lnTo>
                  <a:pt x="96812" y="1203642"/>
                </a:lnTo>
                <a:lnTo>
                  <a:pt x="100799" y="1203642"/>
                </a:lnTo>
                <a:lnTo>
                  <a:pt x="100799" y="1199235"/>
                </a:lnTo>
                <a:close/>
              </a:path>
              <a:path w="229870" h="2208530">
                <a:moveTo>
                  <a:pt x="134797" y="1109700"/>
                </a:moveTo>
                <a:lnTo>
                  <a:pt x="133946" y="1111783"/>
                </a:lnTo>
                <a:lnTo>
                  <a:pt x="131089" y="1115441"/>
                </a:lnTo>
                <a:lnTo>
                  <a:pt x="134797" y="1116330"/>
                </a:lnTo>
                <a:lnTo>
                  <a:pt x="135572" y="1115568"/>
                </a:lnTo>
                <a:lnTo>
                  <a:pt x="137032" y="1110170"/>
                </a:lnTo>
                <a:lnTo>
                  <a:pt x="134797" y="1109700"/>
                </a:lnTo>
                <a:close/>
              </a:path>
              <a:path w="229870" h="2208530">
                <a:moveTo>
                  <a:pt x="93002" y="1107313"/>
                </a:moveTo>
                <a:lnTo>
                  <a:pt x="90843" y="1107490"/>
                </a:lnTo>
                <a:lnTo>
                  <a:pt x="89827" y="1109764"/>
                </a:lnTo>
                <a:lnTo>
                  <a:pt x="87261" y="1113104"/>
                </a:lnTo>
                <a:lnTo>
                  <a:pt x="91821" y="1113015"/>
                </a:lnTo>
                <a:lnTo>
                  <a:pt x="91287" y="1111415"/>
                </a:lnTo>
                <a:lnTo>
                  <a:pt x="93002" y="1107313"/>
                </a:lnTo>
                <a:close/>
              </a:path>
              <a:path w="229870" h="2208530">
                <a:moveTo>
                  <a:pt x="161150" y="1093089"/>
                </a:moveTo>
                <a:lnTo>
                  <a:pt x="157759" y="1094232"/>
                </a:lnTo>
                <a:lnTo>
                  <a:pt x="157606" y="1099591"/>
                </a:lnTo>
                <a:lnTo>
                  <a:pt x="159753" y="1099743"/>
                </a:lnTo>
                <a:lnTo>
                  <a:pt x="159308" y="1097661"/>
                </a:lnTo>
                <a:lnTo>
                  <a:pt x="161150" y="1093089"/>
                </a:lnTo>
                <a:close/>
              </a:path>
              <a:path w="229870" h="2208530">
                <a:moveTo>
                  <a:pt x="81457" y="1104112"/>
                </a:moveTo>
                <a:lnTo>
                  <a:pt x="79819" y="1105281"/>
                </a:lnTo>
                <a:lnTo>
                  <a:pt x="79375" y="1108760"/>
                </a:lnTo>
                <a:lnTo>
                  <a:pt x="81089" y="1109802"/>
                </a:lnTo>
                <a:lnTo>
                  <a:pt x="82829" y="1110805"/>
                </a:lnTo>
                <a:lnTo>
                  <a:pt x="84226" y="1109395"/>
                </a:lnTo>
                <a:lnTo>
                  <a:pt x="84226" y="1105585"/>
                </a:lnTo>
                <a:lnTo>
                  <a:pt x="82829" y="1104176"/>
                </a:lnTo>
                <a:lnTo>
                  <a:pt x="81457" y="1104112"/>
                </a:lnTo>
                <a:close/>
              </a:path>
              <a:path w="229870" h="2208530">
                <a:moveTo>
                  <a:pt x="194640" y="1029677"/>
                </a:moveTo>
                <a:lnTo>
                  <a:pt x="194525" y="1039418"/>
                </a:lnTo>
                <a:lnTo>
                  <a:pt x="195745" y="1041171"/>
                </a:lnTo>
                <a:lnTo>
                  <a:pt x="197243" y="1038059"/>
                </a:lnTo>
                <a:lnTo>
                  <a:pt x="200469" y="1036815"/>
                </a:lnTo>
                <a:lnTo>
                  <a:pt x="199732" y="1031227"/>
                </a:lnTo>
                <a:lnTo>
                  <a:pt x="194640" y="1029677"/>
                </a:lnTo>
                <a:close/>
              </a:path>
              <a:path w="229870" h="2208530">
                <a:moveTo>
                  <a:pt x="94170" y="1097508"/>
                </a:moveTo>
                <a:lnTo>
                  <a:pt x="90843" y="1098651"/>
                </a:lnTo>
                <a:lnTo>
                  <a:pt x="90677" y="1101382"/>
                </a:lnTo>
                <a:lnTo>
                  <a:pt x="90639" y="1104023"/>
                </a:lnTo>
                <a:lnTo>
                  <a:pt x="92824" y="1104176"/>
                </a:lnTo>
                <a:lnTo>
                  <a:pt x="92379" y="1102080"/>
                </a:lnTo>
                <a:lnTo>
                  <a:pt x="94170" y="1097508"/>
                </a:lnTo>
                <a:close/>
              </a:path>
              <a:path w="229870" h="2208530">
                <a:moveTo>
                  <a:pt x="43878" y="1713179"/>
                </a:moveTo>
                <a:lnTo>
                  <a:pt x="40868" y="1714296"/>
                </a:lnTo>
                <a:lnTo>
                  <a:pt x="40576" y="1716824"/>
                </a:lnTo>
                <a:lnTo>
                  <a:pt x="41097" y="1718437"/>
                </a:lnTo>
                <a:lnTo>
                  <a:pt x="42849" y="1718703"/>
                </a:lnTo>
                <a:lnTo>
                  <a:pt x="42621" y="1716760"/>
                </a:lnTo>
                <a:lnTo>
                  <a:pt x="43878" y="1713179"/>
                </a:lnTo>
                <a:close/>
              </a:path>
              <a:path w="229870" h="2208530">
                <a:moveTo>
                  <a:pt x="109804" y="1718703"/>
                </a:moveTo>
                <a:lnTo>
                  <a:pt x="107797" y="1718703"/>
                </a:lnTo>
                <a:lnTo>
                  <a:pt x="107797" y="1722031"/>
                </a:lnTo>
                <a:lnTo>
                  <a:pt x="109804" y="1722031"/>
                </a:lnTo>
                <a:lnTo>
                  <a:pt x="109804" y="1718703"/>
                </a:lnTo>
                <a:close/>
              </a:path>
              <a:path w="229870" h="2208530">
                <a:moveTo>
                  <a:pt x="14236" y="1733054"/>
                </a:moveTo>
                <a:lnTo>
                  <a:pt x="10858" y="1734185"/>
                </a:lnTo>
                <a:lnTo>
                  <a:pt x="10706" y="1739569"/>
                </a:lnTo>
                <a:lnTo>
                  <a:pt x="12903" y="1739709"/>
                </a:lnTo>
                <a:lnTo>
                  <a:pt x="12446" y="1737626"/>
                </a:lnTo>
                <a:lnTo>
                  <a:pt x="14236" y="1733054"/>
                </a:lnTo>
                <a:close/>
              </a:path>
              <a:path w="229870" h="2208530">
                <a:moveTo>
                  <a:pt x="16878" y="1726438"/>
                </a:moveTo>
                <a:lnTo>
                  <a:pt x="15506" y="1727987"/>
                </a:lnTo>
                <a:lnTo>
                  <a:pt x="15900" y="1733105"/>
                </a:lnTo>
                <a:lnTo>
                  <a:pt x="18859" y="1733080"/>
                </a:lnTo>
                <a:lnTo>
                  <a:pt x="19088" y="1729905"/>
                </a:lnTo>
                <a:lnTo>
                  <a:pt x="18643" y="1727466"/>
                </a:lnTo>
                <a:lnTo>
                  <a:pt x="16878" y="1726438"/>
                </a:lnTo>
                <a:close/>
              </a:path>
              <a:path w="229870" h="2208530">
                <a:moveTo>
                  <a:pt x="137807" y="1944192"/>
                </a:moveTo>
                <a:lnTo>
                  <a:pt x="136537" y="1953856"/>
                </a:lnTo>
                <a:lnTo>
                  <a:pt x="148424" y="1954263"/>
                </a:lnTo>
                <a:lnTo>
                  <a:pt x="152768" y="1954149"/>
                </a:lnTo>
                <a:lnTo>
                  <a:pt x="152027" y="1950999"/>
                </a:lnTo>
                <a:lnTo>
                  <a:pt x="140246" y="1950999"/>
                </a:lnTo>
                <a:lnTo>
                  <a:pt x="137807" y="1944192"/>
                </a:lnTo>
                <a:close/>
              </a:path>
              <a:path w="229870" h="2208530">
                <a:moveTo>
                  <a:pt x="143700" y="1944776"/>
                </a:moveTo>
                <a:lnTo>
                  <a:pt x="140246" y="1950999"/>
                </a:lnTo>
                <a:lnTo>
                  <a:pt x="152027" y="1950999"/>
                </a:lnTo>
                <a:lnTo>
                  <a:pt x="151663" y="1949450"/>
                </a:lnTo>
                <a:lnTo>
                  <a:pt x="151915" y="1948611"/>
                </a:lnTo>
                <a:lnTo>
                  <a:pt x="147764" y="1948611"/>
                </a:lnTo>
                <a:lnTo>
                  <a:pt x="143700" y="1944776"/>
                </a:lnTo>
                <a:close/>
              </a:path>
              <a:path w="229870" h="2208530">
                <a:moveTo>
                  <a:pt x="154711" y="1939302"/>
                </a:moveTo>
                <a:lnTo>
                  <a:pt x="152768" y="1940890"/>
                </a:lnTo>
                <a:lnTo>
                  <a:pt x="152323" y="1944801"/>
                </a:lnTo>
                <a:lnTo>
                  <a:pt x="149148" y="1945703"/>
                </a:lnTo>
                <a:lnTo>
                  <a:pt x="147764" y="1948611"/>
                </a:lnTo>
                <a:lnTo>
                  <a:pt x="151915" y="1948611"/>
                </a:lnTo>
                <a:lnTo>
                  <a:pt x="154711" y="1939302"/>
                </a:lnTo>
                <a:close/>
              </a:path>
              <a:path w="229870" h="2208530">
                <a:moveTo>
                  <a:pt x="159753" y="1949716"/>
                </a:moveTo>
                <a:lnTo>
                  <a:pt x="158064" y="1951494"/>
                </a:lnTo>
                <a:lnTo>
                  <a:pt x="158864" y="1955406"/>
                </a:lnTo>
                <a:lnTo>
                  <a:pt x="160781" y="1956358"/>
                </a:lnTo>
                <a:lnTo>
                  <a:pt x="162483" y="1954555"/>
                </a:lnTo>
                <a:lnTo>
                  <a:pt x="161671" y="1950643"/>
                </a:lnTo>
                <a:lnTo>
                  <a:pt x="159753" y="1949716"/>
                </a:lnTo>
                <a:close/>
              </a:path>
              <a:path w="229870" h="2208530">
                <a:moveTo>
                  <a:pt x="121535" y="1949665"/>
                </a:moveTo>
                <a:lnTo>
                  <a:pt x="119176" y="1949665"/>
                </a:lnTo>
                <a:lnTo>
                  <a:pt x="120014" y="1950237"/>
                </a:lnTo>
                <a:lnTo>
                  <a:pt x="120815" y="1950821"/>
                </a:lnTo>
                <a:lnTo>
                  <a:pt x="121535" y="1949665"/>
                </a:lnTo>
                <a:close/>
              </a:path>
              <a:path w="229870" h="2208530">
                <a:moveTo>
                  <a:pt x="118656" y="1944801"/>
                </a:moveTo>
                <a:lnTo>
                  <a:pt x="117360" y="1946262"/>
                </a:lnTo>
                <a:lnTo>
                  <a:pt x="117805" y="1949716"/>
                </a:lnTo>
                <a:lnTo>
                  <a:pt x="119176" y="1949665"/>
                </a:lnTo>
                <a:lnTo>
                  <a:pt x="121535" y="1949665"/>
                </a:lnTo>
                <a:lnTo>
                  <a:pt x="121615" y="1949538"/>
                </a:lnTo>
                <a:lnTo>
                  <a:pt x="122110" y="1947862"/>
                </a:lnTo>
                <a:lnTo>
                  <a:pt x="121792" y="1945297"/>
                </a:lnTo>
                <a:lnTo>
                  <a:pt x="118656" y="1944801"/>
                </a:lnTo>
                <a:close/>
              </a:path>
              <a:path w="229870" h="2208530">
                <a:moveTo>
                  <a:pt x="26060" y="1942414"/>
                </a:moveTo>
                <a:lnTo>
                  <a:pt x="26111" y="1948967"/>
                </a:lnTo>
                <a:lnTo>
                  <a:pt x="27838" y="1948611"/>
                </a:lnTo>
                <a:lnTo>
                  <a:pt x="27647" y="1946529"/>
                </a:lnTo>
                <a:lnTo>
                  <a:pt x="29006" y="1946173"/>
                </a:lnTo>
                <a:lnTo>
                  <a:pt x="28867" y="1944192"/>
                </a:lnTo>
                <a:lnTo>
                  <a:pt x="26060" y="1942414"/>
                </a:lnTo>
                <a:close/>
              </a:path>
              <a:path w="229870" h="2208530">
                <a:moveTo>
                  <a:pt x="109804" y="1945297"/>
                </a:moveTo>
                <a:lnTo>
                  <a:pt x="109021" y="1948256"/>
                </a:lnTo>
                <a:lnTo>
                  <a:pt x="108318" y="1950377"/>
                </a:lnTo>
                <a:lnTo>
                  <a:pt x="110807" y="1951926"/>
                </a:lnTo>
                <a:lnTo>
                  <a:pt x="110998" y="1950288"/>
                </a:lnTo>
                <a:lnTo>
                  <a:pt x="114861" y="1950288"/>
                </a:lnTo>
                <a:lnTo>
                  <a:pt x="115112" y="1948256"/>
                </a:lnTo>
                <a:lnTo>
                  <a:pt x="114789" y="1947125"/>
                </a:lnTo>
                <a:lnTo>
                  <a:pt x="111772" y="1947125"/>
                </a:lnTo>
                <a:lnTo>
                  <a:pt x="109804" y="1945297"/>
                </a:lnTo>
                <a:close/>
              </a:path>
              <a:path w="229870" h="2208530">
                <a:moveTo>
                  <a:pt x="114861" y="1950288"/>
                </a:moveTo>
                <a:lnTo>
                  <a:pt x="110998" y="1950288"/>
                </a:lnTo>
                <a:lnTo>
                  <a:pt x="113207" y="1950897"/>
                </a:lnTo>
                <a:lnTo>
                  <a:pt x="114795" y="1950821"/>
                </a:lnTo>
                <a:lnTo>
                  <a:pt x="114861" y="1950288"/>
                </a:lnTo>
                <a:close/>
              </a:path>
              <a:path w="229870" h="2208530">
                <a:moveTo>
                  <a:pt x="111086" y="1945208"/>
                </a:moveTo>
                <a:lnTo>
                  <a:pt x="111772" y="1947125"/>
                </a:lnTo>
                <a:lnTo>
                  <a:pt x="114789" y="1947125"/>
                </a:lnTo>
                <a:lnTo>
                  <a:pt x="114630" y="1946567"/>
                </a:lnTo>
                <a:lnTo>
                  <a:pt x="113817" y="1945297"/>
                </a:lnTo>
                <a:lnTo>
                  <a:pt x="111086" y="1945208"/>
                </a:lnTo>
                <a:close/>
              </a:path>
              <a:path w="229870" h="2208530">
                <a:moveTo>
                  <a:pt x="17856" y="1895551"/>
                </a:moveTo>
                <a:lnTo>
                  <a:pt x="15849" y="1895551"/>
                </a:lnTo>
                <a:lnTo>
                  <a:pt x="15849" y="1898878"/>
                </a:lnTo>
                <a:lnTo>
                  <a:pt x="17856" y="1898878"/>
                </a:lnTo>
                <a:lnTo>
                  <a:pt x="17856" y="1895551"/>
                </a:lnTo>
                <a:close/>
              </a:path>
              <a:path w="229870" h="2208530">
                <a:moveTo>
                  <a:pt x="34035" y="1896859"/>
                </a:moveTo>
                <a:lnTo>
                  <a:pt x="34848" y="1899983"/>
                </a:lnTo>
                <a:lnTo>
                  <a:pt x="39331" y="1901939"/>
                </a:lnTo>
                <a:lnTo>
                  <a:pt x="39102" y="1899867"/>
                </a:lnTo>
                <a:lnTo>
                  <a:pt x="37782" y="1899780"/>
                </a:lnTo>
                <a:lnTo>
                  <a:pt x="38226" y="1897126"/>
                </a:lnTo>
                <a:lnTo>
                  <a:pt x="36271" y="1897126"/>
                </a:lnTo>
                <a:lnTo>
                  <a:pt x="34035" y="1896859"/>
                </a:lnTo>
                <a:close/>
              </a:path>
              <a:path w="229870" h="2208530">
                <a:moveTo>
                  <a:pt x="38747" y="1894014"/>
                </a:moveTo>
                <a:lnTo>
                  <a:pt x="38571" y="1895065"/>
                </a:lnTo>
                <a:lnTo>
                  <a:pt x="39102" y="1899867"/>
                </a:lnTo>
                <a:lnTo>
                  <a:pt x="40868" y="1899983"/>
                </a:lnTo>
                <a:lnTo>
                  <a:pt x="41694" y="1898700"/>
                </a:lnTo>
                <a:lnTo>
                  <a:pt x="42140" y="1897126"/>
                </a:lnTo>
                <a:lnTo>
                  <a:pt x="42158" y="1896859"/>
                </a:lnTo>
                <a:lnTo>
                  <a:pt x="41846" y="1894459"/>
                </a:lnTo>
                <a:lnTo>
                  <a:pt x="38747" y="1894014"/>
                </a:lnTo>
                <a:close/>
              </a:path>
              <a:path w="229870" h="2208530">
                <a:moveTo>
                  <a:pt x="38468" y="1894128"/>
                </a:moveTo>
                <a:lnTo>
                  <a:pt x="35864" y="1894459"/>
                </a:lnTo>
                <a:lnTo>
                  <a:pt x="36271" y="1897126"/>
                </a:lnTo>
                <a:lnTo>
                  <a:pt x="38226" y="1897126"/>
                </a:lnTo>
                <a:lnTo>
                  <a:pt x="38571" y="1895065"/>
                </a:lnTo>
                <a:lnTo>
                  <a:pt x="38468" y="1894128"/>
                </a:lnTo>
                <a:close/>
              </a:path>
              <a:path w="229870" h="2208530">
                <a:moveTo>
                  <a:pt x="128371" y="2139734"/>
                </a:moveTo>
                <a:lnTo>
                  <a:pt x="128669" y="2142540"/>
                </a:lnTo>
                <a:lnTo>
                  <a:pt x="128777" y="2147570"/>
                </a:lnTo>
                <a:lnTo>
                  <a:pt x="132511" y="2147976"/>
                </a:lnTo>
                <a:lnTo>
                  <a:pt x="133946" y="2142540"/>
                </a:lnTo>
                <a:lnTo>
                  <a:pt x="131775" y="2139823"/>
                </a:lnTo>
                <a:lnTo>
                  <a:pt x="128371" y="2139734"/>
                </a:lnTo>
                <a:close/>
              </a:path>
              <a:path w="229870" h="2208530">
                <a:moveTo>
                  <a:pt x="136944" y="2134933"/>
                </a:moveTo>
                <a:lnTo>
                  <a:pt x="132714" y="2139594"/>
                </a:lnTo>
                <a:lnTo>
                  <a:pt x="135762" y="2142020"/>
                </a:lnTo>
                <a:lnTo>
                  <a:pt x="136944" y="2134933"/>
                </a:lnTo>
                <a:close/>
              </a:path>
              <a:path w="229870" h="2208530">
                <a:moveTo>
                  <a:pt x="96583" y="2136152"/>
                </a:moveTo>
                <a:lnTo>
                  <a:pt x="94818" y="2136521"/>
                </a:lnTo>
                <a:lnTo>
                  <a:pt x="94500" y="2137994"/>
                </a:lnTo>
                <a:lnTo>
                  <a:pt x="93395" y="2138603"/>
                </a:lnTo>
                <a:lnTo>
                  <a:pt x="93814" y="2140915"/>
                </a:lnTo>
                <a:lnTo>
                  <a:pt x="96608" y="2142705"/>
                </a:lnTo>
                <a:lnTo>
                  <a:pt x="96583" y="2136152"/>
                </a:lnTo>
                <a:close/>
              </a:path>
              <a:path w="229870" h="2208530">
                <a:moveTo>
                  <a:pt x="102806" y="2148649"/>
                </a:moveTo>
                <a:lnTo>
                  <a:pt x="103416" y="2150618"/>
                </a:lnTo>
                <a:lnTo>
                  <a:pt x="101625" y="2155151"/>
                </a:lnTo>
                <a:lnTo>
                  <a:pt x="103822" y="2155291"/>
                </a:lnTo>
                <a:lnTo>
                  <a:pt x="105194" y="2153869"/>
                </a:lnTo>
                <a:lnTo>
                  <a:pt x="105562" y="2148687"/>
                </a:lnTo>
                <a:lnTo>
                  <a:pt x="102806" y="2148649"/>
                </a:lnTo>
                <a:close/>
              </a:path>
              <a:path w="229870" h="2208530">
                <a:moveTo>
                  <a:pt x="1397" y="2148941"/>
                </a:moveTo>
                <a:lnTo>
                  <a:pt x="2158" y="2157145"/>
                </a:lnTo>
                <a:lnTo>
                  <a:pt x="6870" y="2155291"/>
                </a:lnTo>
                <a:lnTo>
                  <a:pt x="7200" y="2152726"/>
                </a:lnTo>
                <a:lnTo>
                  <a:pt x="6705" y="2151049"/>
                </a:lnTo>
                <a:lnTo>
                  <a:pt x="5905" y="2149767"/>
                </a:lnTo>
                <a:lnTo>
                  <a:pt x="1397" y="2148941"/>
                </a:lnTo>
                <a:close/>
              </a:path>
              <a:path w="229870" h="2208530">
                <a:moveTo>
                  <a:pt x="93205" y="2145017"/>
                </a:moveTo>
                <a:lnTo>
                  <a:pt x="93243" y="2147646"/>
                </a:lnTo>
                <a:lnTo>
                  <a:pt x="92824" y="2149767"/>
                </a:lnTo>
                <a:lnTo>
                  <a:pt x="94754" y="2149322"/>
                </a:lnTo>
                <a:lnTo>
                  <a:pt x="97099" y="2149322"/>
                </a:lnTo>
                <a:lnTo>
                  <a:pt x="96812" y="2146465"/>
                </a:lnTo>
                <a:lnTo>
                  <a:pt x="95643" y="2146274"/>
                </a:lnTo>
                <a:lnTo>
                  <a:pt x="95808" y="2145360"/>
                </a:lnTo>
                <a:lnTo>
                  <a:pt x="93205" y="2145017"/>
                </a:lnTo>
                <a:close/>
              </a:path>
              <a:path w="229870" h="2208530">
                <a:moveTo>
                  <a:pt x="97099" y="2149322"/>
                </a:moveTo>
                <a:lnTo>
                  <a:pt x="94754" y="2149322"/>
                </a:lnTo>
                <a:lnTo>
                  <a:pt x="97104" y="2149373"/>
                </a:lnTo>
                <a:close/>
              </a:path>
              <a:path w="229870" h="2208530">
                <a:moveTo>
                  <a:pt x="96913" y="2141740"/>
                </a:moveTo>
                <a:lnTo>
                  <a:pt x="97741" y="2145360"/>
                </a:lnTo>
                <a:lnTo>
                  <a:pt x="97828" y="2148649"/>
                </a:lnTo>
                <a:lnTo>
                  <a:pt x="100939" y="2149182"/>
                </a:lnTo>
                <a:lnTo>
                  <a:pt x="100928" y="2145017"/>
                </a:lnTo>
                <a:lnTo>
                  <a:pt x="100799" y="2143137"/>
                </a:lnTo>
                <a:lnTo>
                  <a:pt x="96913" y="2141740"/>
                </a:lnTo>
                <a:close/>
              </a:path>
              <a:path w="229870" h="2208530">
                <a:moveTo>
                  <a:pt x="82829" y="2083447"/>
                </a:moveTo>
                <a:lnTo>
                  <a:pt x="82791" y="2085365"/>
                </a:lnTo>
                <a:lnTo>
                  <a:pt x="83604" y="2086279"/>
                </a:lnTo>
                <a:lnTo>
                  <a:pt x="84810" y="2086775"/>
                </a:lnTo>
                <a:lnTo>
                  <a:pt x="84848" y="2084857"/>
                </a:lnTo>
                <a:lnTo>
                  <a:pt x="84061" y="2083955"/>
                </a:lnTo>
                <a:lnTo>
                  <a:pt x="82829" y="2083447"/>
                </a:lnTo>
                <a:close/>
              </a:path>
              <a:path w="229870" h="2208530">
                <a:moveTo>
                  <a:pt x="81457" y="2078697"/>
                </a:moveTo>
                <a:lnTo>
                  <a:pt x="78841" y="2079040"/>
                </a:lnTo>
                <a:lnTo>
                  <a:pt x="77012" y="2080933"/>
                </a:lnTo>
                <a:lnTo>
                  <a:pt x="79133" y="2083371"/>
                </a:lnTo>
                <a:lnTo>
                  <a:pt x="81813" y="2083447"/>
                </a:lnTo>
                <a:lnTo>
                  <a:pt x="81406" y="2081339"/>
                </a:lnTo>
                <a:lnTo>
                  <a:pt x="81411" y="2081096"/>
                </a:lnTo>
                <a:lnTo>
                  <a:pt x="80378" y="2080717"/>
                </a:lnTo>
                <a:lnTo>
                  <a:pt x="81426" y="2080320"/>
                </a:lnTo>
                <a:lnTo>
                  <a:pt x="81457" y="2078697"/>
                </a:lnTo>
                <a:close/>
              </a:path>
              <a:path w="229870" h="2208530">
                <a:moveTo>
                  <a:pt x="85839" y="2075713"/>
                </a:moveTo>
                <a:lnTo>
                  <a:pt x="85712" y="2078697"/>
                </a:lnTo>
                <a:lnTo>
                  <a:pt x="81426" y="2080320"/>
                </a:lnTo>
                <a:lnTo>
                  <a:pt x="81411" y="2081096"/>
                </a:lnTo>
                <a:lnTo>
                  <a:pt x="84810" y="2082342"/>
                </a:lnTo>
                <a:lnTo>
                  <a:pt x="84124" y="2079586"/>
                </a:lnTo>
                <a:lnTo>
                  <a:pt x="89204" y="2077796"/>
                </a:lnTo>
                <a:lnTo>
                  <a:pt x="85839" y="2075713"/>
                </a:lnTo>
                <a:close/>
              </a:path>
              <a:path w="229870" h="2208530">
                <a:moveTo>
                  <a:pt x="168757" y="2075713"/>
                </a:moveTo>
                <a:lnTo>
                  <a:pt x="168871" y="2077466"/>
                </a:lnTo>
                <a:lnTo>
                  <a:pt x="168630" y="2079536"/>
                </a:lnTo>
                <a:lnTo>
                  <a:pt x="170776" y="2079040"/>
                </a:lnTo>
                <a:lnTo>
                  <a:pt x="170776" y="2076843"/>
                </a:lnTo>
                <a:lnTo>
                  <a:pt x="169760" y="2076843"/>
                </a:lnTo>
                <a:lnTo>
                  <a:pt x="169557" y="2075942"/>
                </a:lnTo>
                <a:lnTo>
                  <a:pt x="168757" y="2075713"/>
                </a:lnTo>
                <a:close/>
              </a:path>
              <a:path w="229870" h="2208530">
                <a:moveTo>
                  <a:pt x="170776" y="2076805"/>
                </a:moveTo>
                <a:lnTo>
                  <a:pt x="169760" y="2076843"/>
                </a:lnTo>
                <a:lnTo>
                  <a:pt x="170776" y="2076843"/>
                </a:lnTo>
                <a:close/>
              </a:path>
              <a:path w="229870" h="2208530">
                <a:moveTo>
                  <a:pt x="54863" y="2144268"/>
                </a:moveTo>
                <a:lnTo>
                  <a:pt x="51803" y="2147963"/>
                </a:lnTo>
                <a:lnTo>
                  <a:pt x="58559" y="2147595"/>
                </a:lnTo>
                <a:lnTo>
                  <a:pt x="54863" y="2144268"/>
                </a:lnTo>
                <a:close/>
              </a:path>
              <a:path w="229870" h="2208530">
                <a:moveTo>
                  <a:pt x="17856" y="2148649"/>
                </a:moveTo>
                <a:lnTo>
                  <a:pt x="17856" y="2150859"/>
                </a:lnTo>
                <a:lnTo>
                  <a:pt x="20332" y="2152599"/>
                </a:lnTo>
                <a:lnTo>
                  <a:pt x="20672" y="2148852"/>
                </a:lnTo>
                <a:lnTo>
                  <a:pt x="18707" y="2148852"/>
                </a:lnTo>
                <a:lnTo>
                  <a:pt x="17856" y="2148649"/>
                </a:lnTo>
                <a:close/>
              </a:path>
              <a:path w="229870" h="2208530">
                <a:moveTo>
                  <a:pt x="20827" y="2147138"/>
                </a:moveTo>
                <a:lnTo>
                  <a:pt x="18859" y="2147570"/>
                </a:lnTo>
                <a:lnTo>
                  <a:pt x="18707" y="2148852"/>
                </a:lnTo>
                <a:lnTo>
                  <a:pt x="20672" y="2148852"/>
                </a:lnTo>
                <a:lnTo>
                  <a:pt x="20827" y="2147138"/>
                </a:lnTo>
                <a:close/>
              </a:path>
              <a:path w="229870" h="2208530">
                <a:moveTo>
                  <a:pt x="14884" y="2148649"/>
                </a:moveTo>
                <a:lnTo>
                  <a:pt x="12077" y="2148890"/>
                </a:lnTo>
                <a:lnTo>
                  <a:pt x="10629" y="2150592"/>
                </a:lnTo>
                <a:lnTo>
                  <a:pt x="10858" y="2154186"/>
                </a:lnTo>
                <a:lnTo>
                  <a:pt x="13715" y="2153996"/>
                </a:lnTo>
                <a:lnTo>
                  <a:pt x="15138" y="2152256"/>
                </a:lnTo>
                <a:lnTo>
                  <a:pt x="14884" y="2148649"/>
                </a:lnTo>
                <a:close/>
              </a:path>
              <a:path w="229870" h="2208530">
                <a:moveTo>
                  <a:pt x="89357" y="2093722"/>
                </a:moveTo>
                <a:lnTo>
                  <a:pt x="89242" y="2098370"/>
                </a:lnTo>
                <a:lnTo>
                  <a:pt x="90843" y="2100046"/>
                </a:lnTo>
                <a:lnTo>
                  <a:pt x="93320" y="2099406"/>
                </a:lnTo>
                <a:lnTo>
                  <a:pt x="92748" y="2099259"/>
                </a:lnTo>
                <a:lnTo>
                  <a:pt x="95808" y="2099259"/>
                </a:lnTo>
                <a:lnTo>
                  <a:pt x="95808" y="2098738"/>
                </a:lnTo>
                <a:lnTo>
                  <a:pt x="92621" y="2098738"/>
                </a:lnTo>
                <a:lnTo>
                  <a:pt x="92824" y="2094522"/>
                </a:lnTo>
                <a:lnTo>
                  <a:pt x="89357" y="2093722"/>
                </a:lnTo>
                <a:close/>
              </a:path>
              <a:path w="229870" h="2208530">
                <a:moveTo>
                  <a:pt x="95808" y="2099259"/>
                </a:moveTo>
                <a:lnTo>
                  <a:pt x="93891" y="2099259"/>
                </a:lnTo>
                <a:lnTo>
                  <a:pt x="93320" y="2099406"/>
                </a:lnTo>
                <a:lnTo>
                  <a:pt x="95808" y="2100046"/>
                </a:lnTo>
                <a:lnTo>
                  <a:pt x="95808" y="2099259"/>
                </a:lnTo>
                <a:close/>
              </a:path>
              <a:path w="229870" h="2208530">
                <a:moveTo>
                  <a:pt x="93649" y="2094915"/>
                </a:moveTo>
                <a:lnTo>
                  <a:pt x="92621" y="2098738"/>
                </a:lnTo>
                <a:lnTo>
                  <a:pt x="95808" y="2098738"/>
                </a:lnTo>
                <a:lnTo>
                  <a:pt x="95808" y="2095614"/>
                </a:lnTo>
                <a:lnTo>
                  <a:pt x="93649" y="2094915"/>
                </a:lnTo>
                <a:close/>
              </a:path>
              <a:path w="229870" h="2208530">
                <a:moveTo>
                  <a:pt x="111544" y="1961591"/>
                </a:moveTo>
                <a:lnTo>
                  <a:pt x="109994" y="1963191"/>
                </a:lnTo>
                <a:lnTo>
                  <a:pt x="109804" y="1966302"/>
                </a:lnTo>
                <a:lnTo>
                  <a:pt x="111417" y="1967826"/>
                </a:lnTo>
                <a:lnTo>
                  <a:pt x="112953" y="1969427"/>
                </a:lnTo>
                <a:lnTo>
                  <a:pt x="114795" y="1970722"/>
                </a:lnTo>
                <a:lnTo>
                  <a:pt x="115150" y="1966747"/>
                </a:lnTo>
                <a:lnTo>
                  <a:pt x="116331" y="1965388"/>
                </a:lnTo>
                <a:lnTo>
                  <a:pt x="114795" y="1961883"/>
                </a:lnTo>
                <a:lnTo>
                  <a:pt x="111544" y="1961591"/>
                </a:lnTo>
                <a:close/>
              </a:path>
              <a:path w="229870" h="2208530">
                <a:moveTo>
                  <a:pt x="68021" y="1696897"/>
                </a:moveTo>
                <a:lnTo>
                  <a:pt x="69659" y="1704860"/>
                </a:lnTo>
                <a:lnTo>
                  <a:pt x="72821" y="1703247"/>
                </a:lnTo>
                <a:lnTo>
                  <a:pt x="73164" y="1700682"/>
                </a:lnTo>
                <a:lnTo>
                  <a:pt x="72669" y="1698980"/>
                </a:lnTo>
                <a:lnTo>
                  <a:pt x="71856" y="1697710"/>
                </a:lnTo>
                <a:lnTo>
                  <a:pt x="68021" y="1696897"/>
                </a:lnTo>
                <a:close/>
              </a:path>
              <a:path w="229870" h="2208530">
                <a:moveTo>
                  <a:pt x="39852" y="712889"/>
                </a:moveTo>
                <a:lnTo>
                  <a:pt x="34798" y="717346"/>
                </a:lnTo>
                <a:lnTo>
                  <a:pt x="43345" y="718083"/>
                </a:lnTo>
                <a:lnTo>
                  <a:pt x="39852" y="712889"/>
                </a:lnTo>
                <a:close/>
              </a:path>
              <a:path w="229870" h="2208530">
                <a:moveTo>
                  <a:pt x="88780" y="583539"/>
                </a:moveTo>
                <a:lnTo>
                  <a:pt x="85064" y="583539"/>
                </a:lnTo>
                <a:lnTo>
                  <a:pt x="86652" y="589546"/>
                </a:lnTo>
                <a:lnTo>
                  <a:pt x="89827" y="588010"/>
                </a:lnTo>
                <a:lnTo>
                  <a:pt x="88646" y="583666"/>
                </a:lnTo>
                <a:lnTo>
                  <a:pt x="88780" y="583539"/>
                </a:lnTo>
                <a:close/>
              </a:path>
              <a:path w="229870" h="2208530">
                <a:moveTo>
                  <a:pt x="82829" y="565912"/>
                </a:moveTo>
                <a:lnTo>
                  <a:pt x="78676" y="570953"/>
                </a:lnTo>
                <a:lnTo>
                  <a:pt x="80314" y="580097"/>
                </a:lnTo>
                <a:lnTo>
                  <a:pt x="80835" y="588010"/>
                </a:lnTo>
                <a:lnTo>
                  <a:pt x="83971" y="584695"/>
                </a:lnTo>
                <a:lnTo>
                  <a:pt x="81813" y="584695"/>
                </a:lnTo>
                <a:lnTo>
                  <a:pt x="81813" y="582472"/>
                </a:lnTo>
                <a:lnTo>
                  <a:pt x="89912" y="582472"/>
                </a:lnTo>
                <a:lnTo>
                  <a:pt x="92849" y="579704"/>
                </a:lnTo>
                <a:lnTo>
                  <a:pt x="91699" y="578660"/>
                </a:lnTo>
                <a:lnTo>
                  <a:pt x="86479" y="578660"/>
                </a:lnTo>
                <a:lnTo>
                  <a:pt x="84051" y="575408"/>
                </a:lnTo>
                <a:lnTo>
                  <a:pt x="82761" y="570170"/>
                </a:lnTo>
                <a:lnTo>
                  <a:pt x="82829" y="565912"/>
                </a:lnTo>
                <a:close/>
              </a:path>
              <a:path w="229870" h="2208530">
                <a:moveTo>
                  <a:pt x="89912" y="582472"/>
                </a:moveTo>
                <a:lnTo>
                  <a:pt x="83819" y="582472"/>
                </a:lnTo>
                <a:lnTo>
                  <a:pt x="83819" y="584695"/>
                </a:lnTo>
                <a:lnTo>
                  <a:pt x="83971" y="584695"/>
                </a:lnTo>
                <a:lnTo>
                  <a:pt x="85064" y="583539"/>
                </a:lnTo>
                <a:lnTo>
                  <a:pt x="88780" y="583539"/>
                </a:lnTo>
                <a:lnTo>
                  <a:pt x="89912" y="582472"/>
                </a:lnTo>
                <a:close/>
              </a:path>
              <a:path w="229870" h="2208530">
                <a:moveTo>
                  <a:pt x="89827" y="576961"/>
                </a:moveTo>
                <a:lnTo>
                  <a:pt x="86479" y="578660"/>
                </a:lnTo>
                <a:lnTo>
                  <a:pt x="91699" y="578660"/>
                </a:lnTo>
                <a:lnTo>
                  <a:pt x="89827" y="576961"/>
                </a:lnTo>
                <a:close/>
              </a:path>
              <a:path w="229870" h="2208530">
                <a:moveTo>
                  <a:pt x="120109" y="1966889"/>
                </a:moveTo>
                <a:lnTo>
                  <a:pt x="120162" y="1969541"/>
                </a:lnTo>
                <a:lnTo>
                  <a:pt x="120541" y="1972783"/>
                </a:lnTo>
                <a:lnTo>
                  <a:pt x="120815" y="1970722"/>
                </a:lnTo>
                <a:lnTo>
                  <a:pt x="120109" y="1966889"/>
                </a:lnTo>
                <a:close/>
              </a:path>
              <a:path w="229870" h="2208530">
                <a:moveTo>
                  <a:pt x="185737" y="1990623"/>
                </a:moveTo>
                <a:lnTo>
                  <a:pt x="185632" y="1993392"/>
                </a:lnTo>
                <a:lnTo>
                  <a:pt x="186270" y="1995208"/>
                </a:lnTo>
                <a:lnTo>
                  <a:pt x="187744" y="1996135"/>
                </a:lnTo>
                <a:lnTo>
                  <a:pt x="187896" y="1993366"/>
                </a:lnTo>
                <a:lnTo>
                  <a:pt x="187947" y="1990775"/>
                </a:lnTo>
                <a:lnTo>
                  <a:pt x="185737" y="1990623"/>
                </a:lnTo>
                <a:close/>
              </a:path>
              <a:path w="229870" h="2208530">
                <a:moveTo>
                  <a:pt x="171767" y="1983968"/>
                </a:moveTo>
                <a:lnTo>
                  <a:pt x="168554" y="1986711"/>
                </a:lnTo>
                <a:lnTo>
                  <a:pt x="174078" y="1990801"/>
                </a:lnTo>
                <a:lnTo>
                  <a:pt x="174777" y="1986191"/>
                </a:lnTo>
                <a:lnTo>
                  <a:pt x="173329" y="1985924"/>
                </a:lnTo>
                <a:lnTo>
                  <a:pt x="173062" y="1984375"/>
                </a:lnTo>
                <a:lnTo>
                  <a:pt x="171767" y="1983968"/>
                </a:lnTo>
                <a:close/>
              </a:path>
              <a:path w="229870" h="2208530">
                <a:moveTo>
                  <a:pt x="116827" y="2017141"/>
                </a:moveTo>
                <a:lnTo>
                  <a:pt x="116509" y="2019693"/>
                </a:lnTo>
                <a:lnTo>
                  <a:pt x="116954" y="2021395"/>
                </a:lnTo>
                <a:lnTo>
                  <a:pt x="117805" y="2022665"/>
                </a:lnTo>
                <a:lnTo>
                  <a:pt x="121335" y="2022894"/>
                </a:lnTo>
                <a:lnTo>
                  <a:pt x="119826" y="2017610"/>
                </a:lnTo>
                <a:lnTo>
                  <a:pt x="118897" y="2017610"/>
                </a:lnTo>
                <a:lnTo>
                  <a:pt x="116827" y="2017141"/>
                </a:lnTo>
                <a:close/>
              </a:path>
              <a:path w="229870" h="2208530">
                <a:moveTo>
                  <a:pt x="123906" y="2017471"/>
                </a:moveTo>
                <a:lnTo>
                  <a:pt x="119786" y="2017471"/>
                </a:lnTo>
                <a:lnTo>
                  <a:pt x="123812" y="2018233"/>
                </a:lnTo>
                <a:lnTo>
                  <a:pt x="123906" y="2017471"/>
                </a:lnTo>
                <a:close/>
              </a:path>
              <a:path w="229870" h="2208530">
                <a:moveTo>
                  <a:pt x="124352" y="2010308"/>
                </a:moveTo>
                <a:lnTo>
                  <a:pt x="120650" y="2010308"/>
                </a:lnTo>
                <a:lnTo>
                  <a:pt x="120698" y="2010689"/>
                </a:lnTo>
                <a:lnTo>
                  <a:pt x="120815" y="2016023"/>
                </a:lnTo>
                <a:lnTo>
                  <a:pt x="119481" y="2016391"/>
                </a:lnTo>
                <a:lnTo>
                  <a:pt x="118897" y="2017610"/>
                </a:lnTo>
                <a:lnTo>
                  <a:pt x="119826" y="2017610"/>
                </a:lnTo>
                <a:lnTo>
                  <a:pt x="119786" y="2017471"/>
                </a:lnTo>
                <a:lnTo>
                  <a:pt x="123906" y="2017471"/>
                </a:lnTo>
                <a:lnTo>
                  <a:pt x="124713" y="2010956"/>
                </a:lnTo>
                <a:lnTo>
                  <a:pt x="124352" y="2010308"/>
                </a:lnTo>
                <a:close/>
              </a:path>
              <a:path w="229870" h="2208530">
                <a:moveTo>
                  <a:pt x="118808" y="2004974"/>
                </a:moveTo>
                <a:lnTo>
                  <a:pt x="119227" y="2007641"/>
                </a:lnTo>
                <a:lnTo>
                  <a:pt x="117064" y="2007641"/>
                </a:lnTo>
                <a:lnTo>
                  <a:pt x="117805" y="2010498"/>
                </a:lnTo>
                <a:lnTo>
                  <a:pt x="118986" y="2010689"/>
                </a:lnTo>
                <a:lnTo>
                  <a:pt x="120650" y="2010308"/>
                </a:lnTo>
                <a:lnTo>
                  <a:pt x="124352" y="2010308"/>
                </a:lnTo>
                <a:lnTo>
                  <a:pt x="122866" y="2007641"/>
                </a:lnTo>
                <a:lnTo>
                  <a:pt x="119227" y="2007641"/>
                </a:lnTo>
                <a:lnTo>
                  <a:pt x="116992" y="2007362"/>
                </a:lnTo>
                <a:lnTo>
                  <a:pt x="122710" y="2007362"/>
                </a:lnTo>
                <a:lnTo>
                  <a:pt x="122554" y="2007082"/>
                </a:lnTo>
                <a:lnTo>
                  <a:pt x="118808" y="2004974"/>
                </a:lnTo>
                <a:close/>
              </a:path>
              <a:path w="229870" h="2208530">
                <a:moveTo>
                  <a:pt x="120815" y="1982863"/>
                </a:moveTo>
                <a:lnTo>
                  <a:pt x="118109" y="1984336"/>
                </a:lnTo>
                <a:lnTo>
                  <a:pt x="116573" y="1987067"/>
                </a:lnTo>
                <a:lnTo>
                  <a:pt x="114795" y="1989505"/>
                </a:lnTo>
                <a:lnTo>
                  <a:pt x="118363" y="1990750"/>
                </a:lnTo>
                <a:lnTo>
                  <a:pt x="118198" y="1996046"/>
                </a:lnTo>
                <a:lnTo>
                  <a:pt x="119786" y="1999462"/>
                </a:lnTo>
                <a:lnTo>
                  <a:pt x="121411" y="1995347"/>
                </a:lnTo>
                <a:lnTo>
                  <a:pt x="120755" y="1989505"/>
                </a:lnTo>
                <a:lnTo>
                  <a:pt x="120815" y="1982863"/>
                </a:lnTo>
                <a:close/>
              </a:path>
              <a:path w="229870" h="2208530">
                <a:moveTo>
                  <a:pt x="172770" y="2034832"/>
                </a:moveTo>
                <a:lnTo>
                  <a:pt x="170776" y="2034832"/>
                </a:lnTo>
                <a:lnTo>
                  <a:pt x="170776" y="2037041"/>
                </a:lnTo>
                <a:lnTo>
                  <a:pt x="172770" y="2037041"/>
                </a:lnTo>
                <a:lnTo>
                  <a:pt x="172770" y="2034832"/>
                </a:lnTo>
                <a:close/>
              </a:path>
              <a:path w="229870" h="2208530">
                <a:moveTo>
                  <a:pt x="12687" y="2047925"/>
                </a:moveTo>
                <a:lnTo>
                  <a:pt x="9880" y="2048078"/>
                </a:lnTo>
                <a:lnTo>
                  <a:pt x="10058" y="2053767"/>
                </a:lnTo>
                <a:lnTo>
                  <a:pt x="12903" y="2053615"/>
                </a:lnTo>
                <a:lnTo>
                  <a:pt x="12687" y="2047925"/>
                </a:lnTo>
                <a:close/>
              </a:path>
              <a:path w="229870" h="2208530">
                <a:moveTo>
                  <a:pt x="85559" y="2035848"/>
                </a:moveTo>
                <a:lnTo>
                  <a:pt x="79324" y="2037359"/>
                </a:lnTo>
                <a:lnTo>
                  <a:pt x="82829" y="2041448"/>
                </a:lnTo>
                <a:lnTo>
                  <a:pt x="85559" y="2035848"/>
                </a:lnTo>
                <a:close/>
              </a:path>
              <a:path w="229870" h="2208530">
                <a:moveTo>
                  <a:pt x="88811" y="2031504"/>
                </a:moveTo>
                <a:lnTo>
                  <a:pt x="90068" y="2035213"/>
                </a:lnTo>
                <a:lnTo>
                  <a:pt x="84899" y="2037359"/>
                </a:lnTo>
                <a:lnTo>
                  <a:pt x="87833" y="2039239"/>
                </a:lnTo>
                <a:lnTo>
                  <a:pt x="88938" y="2038134"/>
                </a:lnTo>
                <a:lnTo>
                  <a:pt x="91566" y="2033206"/>
                </a:lnTo>
                <a:lnTo>
                  <a:pt x="88811" y="2031504"/>
                </a:lnTo>
                <a:close/>
              </a:path>
              <a:path w="229870" h="2208530">
                <a:moveTo>
                  <a:pt x="151790" y="1713179"/>
                </a:moveTo>
                <a:lnTo>
                  <a:pt x="152323" y="1714792"/>
                </a:lnTo>
                <a:lnTo>
                  <a:pt x="150622" y="1718894"/>
                </a:lnTo>
                <a:lnTo>
                  <a:pt x="152768" y="1718703"/>
                </a:lnTo>
                <a:lnTo>
                  <a:pt x="154343" y="1717052"/>
                </a:lnTo>
                <a:lnTo>
                  <a:pt x="153492" y="1714195"/>
                </a:lnTo>
                <a:lnTo>
                  <a:pt x="151790" y="1713179"/>
                </a:lnTo>
                <a:close/>
              </a:path>
              <a:path w="229870" h="2208530">
                <a:moveTo>
                  <a:pt x="115798" y="1713179"/>
                </a:moveTo>
                <a:lnTo>
                  <a:pt x="114312" y="1716328"/>
                </a:lnTo>
                <a:lnTo>
                  <a:pt x="110401" y="1716773"/>
                </a:lnTo>
                <a:lnTo>
                  <a:pt x="110807" y="1722031"/>
                </a:lnTo>
                <a:lnTo>
                  <a:pt x="114668" y="1719529"/>
                </a:lnTo>
                <a:lnTo>
                  <a:pt x="118084" y="1715033"/>
                </a:lnTo>
                <a:lnTo>
                  <a:pt x="121690" y="1715033"/>
                </a:lnTo>
                <a:lnTo>
                  <a:pt x="119379" y="1713992"/>
                </a:lnTo>
                <a:lnTo>
                  <a:pt x="115798" y="1713179"/>
                </a:lnTo>
                <a:close/>
              </a:path>
              <a:path w="229870" h="2208530">
                <a:moveTo>
                  <a:pt x="121690" y="1715033"/>
                </a:moveTo>
                <a:lnTo>
                  <a:pt x="118084" y="1715033"/>
                </a:lnTo>
                <a:lnTo>
                  <a:pt x="121792" y="1720926"/>
                </a:lnTo>
                <a:lnTo>
                  <a:pt x="122478" y="1715389"/>
                </a:lnTo>
                <a:lnTo>
                  <a:pt x="121690" y="1715033"/>
                </a:lnTo>
                <a:close/>
              </a:path>
              <a:path w="229870" h="2208530">
                <a:moveTo>
                  <a:pt x="140487" y="1716913"/>
                </a:moveTo>
                <a:lnTo>
                  <a:pt x="139801" y="1719808"/>
                </a:lnTo>
                <a:lnTo>
                  <a:pt x="141897" y="1721269"/>
                </a:lnTo>
                <a:lnTo>
                  <a:pt x="142722" y="1719275"/>
                </a:lnTo>
                <a:lnTo>
                  <a:pt x="147352" y="1719275"/>
                </a:lnTo>
                <a:lnTo>
                  <a:pt x="147485" y="1719135"/>
                </a:lnTo>
                <a:lnTo>
                  <a:pt x="147150" y="1717471"/>
                </a:lnTo>
                <a:lnTo>
                  <a:pt x="144348" y="1717471"/>
                </a:lnTo>
                <a:lnTo>
                  <a:pt x="140487" y="1716913"/>
                </a:lnTo>
                <a:close/>
              </a:path>
              <a:path w="229870" h="2208530">
                <a:moveTo>
                  <a:pt x="147352" y="1719275"/>
                </a:moveTo>
                <a:lnTo>
                  <a:pt x="142722" y="1719275"/>
                </a:lnTo>
                <a:lnTo>
                  <a:pt x="145783" y="1720926"/>
                </a:lnTo>
                <a:lnTo>
                  <a:pt x="147352" y="1719275"/>
                </a:lnTo>
                <a:close/>
              </a:path>
              <a:path w="229870" h="2208530">
                <a:moveTo>
                  <a:pt x="144792" y="1714296"/>
                </a:moveTo>
                <a:lnTo>
                  <a:pt x="144348" y="1717471"/>
                </a:lnTo>
                <a:lnTo>
                  <a:pt x="147150" y="1717471"/>
                </a:lnTo>
                <a:lnTo>
                  <a:pt x="146697" y="1715223"/>
                </a:lnTo>
                <a:lnTo>
                  <a:pt x="144792" y="1714296"/>
                </a:lnTo>
                <a:close/>
              </a:path>
              <a:path w="229870" h="2208530">
                <a:moveTo>
                  <a:pt x="125806" y="1821497"/>
                </a:moveTo>
                <a:lnTo>
                  <a:pt x="125488" y="1824570"/>
                </a:lnTo>
                <a:lnTo>
                  <a:pt x="121361" y="1829777"/>
                </a:lnTo>
                <a:lnTo>
                  <a:pt x="125806" y="1831454"/>
                </a:lnTo>
                <a:lnTo>
                  <a:pt x="128320" y="1828673"/>
                </a:lnTo>
                <a:lnTo>
                  <a:pt x="132118" y="1822754"/>
                </a:lnTo>
                <a:lnTo>
                  <a:pt x="125806" y="1821497"/>
                </a:lnTo>
                <a:close/>
              </a:path>
              <a:path w="229870" h="2208530">
                <a:moveTo>
                  <a:pt x="162763" y="1965185"/>
                </a:moveTo>
                <a:lnTo>
                  <a:pt x="162572" y="1969858"/>
                </a:lnTo>
                <a:lnTo>
                  <a:pt x="166306" y="1980679"/>
                </a:lnTo>
                <a:lnTo>
                  <a:pt x="168757" y="1975129"/>
                </a:lnTo>
                <a:lnTo>
                  <a:pt x="164922" y="1973872"/>
                </a:lnTo>
                <a:lnTo>
                  <a:pt x="167398" y="1965566"/>
                </a:lnTo>
                <a:lnTo>
                  <a:pt x="162763" y="1965185"/>
                </a:lnTo>
                <a:close/>
              </a:path>
              <a:path w="229870" h="2208530">
                <a:moveTo>
                  <a:pt x="134797" y="1857984"/>
                </a:moveTo>
                <a:lnTo>
                  <a:pt x="130124" y="1860575"/>
                </a:lnTo>
                <a:lnTo>
                  <a:pt x="130644" y="1871992"/>
                </a:lnTo>
                <a:lnTo>
                  <a:pt x="134797" y="1871243"/>
                </a:lnTo>
                <a:lnTo>
                  <a:pt x="130809" y="1867458"/>
                </a:lnTo>
                <a:lnTo>
                  <a:pt x="137922" y="1860804"/>
                </a:lnTo>
                <a:lnTo>
                  <a:pt x="134797" y="1857984"/>
                </a:lnTo>
                <a:close/>
              </a:path>
              <a:path w="229870" h="2208530">
                <a:moveTo>
                  <a:pt x="125806" y="1974024"/>
                </a:moveTo>
                <a:lnTo>
                  <a:pt x="125691" y="1980057"/>
                </a:lnTo>
                <a:lnTo>
                  <a:pt x="128777" y="1979561"/>
                </a:lnTo>
                <a:lnTo>
                  <a:pt x="130035" y="1976361"/>
                </a:lnTo>
                <a:lnTo>
                  <a:pt x="129298" y="1974519"/>
                </a:lnTo>
                <a:lnTo>
                  <a:pt x="125806" y="1974024"/>
                </a:lnTo>
                <a:close/>
              </a:path>
              <a:path w="229870" h="2208530">
                <a:moveTo>
                  <a:pt x="146786" y="1865718"/>
                </a:moveTo>
                <a:lnTo>
                  <a:pt x="145935" y="1866988"/>
                </a:lnTo>
                <a:lnTo>
                  <a:pt x="145453" y="1868678"/>
                </a:lnTo>
                <a:lnTo>
                  <a:pt x="145783" y="1871243"/>
                </a:lnTo>
                <a:lnTo>
                  <a:pt x="148869" y="1871675"/>
                </a:lnTo>
                <a:lnTo>
                  <a:pt x="149834" y="1865922"/>
                </a:lnTo>
                <a:lnTo>
                  <a:pt x="146786" y="1865718"/>
                </a:lnTo>
                <a:close/>
              </a:path>
              <a:path w="229870" h="2208530">
                <a:moveTo>
                  <a:pt x="187769" y="2094992"/>
                </a:moveTo>
                <a:lnTo>
                  <a:pt x="189725" y="2103069"/>
                </a:lnTo>
                <a:lnTo>
                  <a:pt x="192735" y="2102231"/>
                </a:lnTo>
                <a:lnTo>
                  <a:pt x="192735" y="2096706"/>
                </a:lnTo>
                <a:lnTo>
                  <a:pt x="187769" y="2094992"/>
                </a:lnTo>
                <a:close/>
              </a:path>
              <a:path w="229870" h="2208530">
                <a:moveTo>
                  <a:pt x="183743" y="2101151"/>
                </a:moveTo>
                <a:lnTo>
                  <a:pt x="181749" y="2101151"/>
                </a:lnTo>
                <a:lnTo>
                  <a:pt x="181749" y="2104440"/>
                </a:lnTo>
                <a:lnTo>
                  <a:pt x="183743" y="2104440"/>
                </a:lnTo>
                <a:lnTo>
                  <a:pt x="183743" y="2101151"/>
                </a:lnTo>
                <a:close/>
              </a:path>
              <a:path w="229870" h="2208530">
                <a:moveTo>
                  <a:pt x="7886" y="2061349"/>
                </a:moveTo>
                <a:lnTo>
                  <a:pt x="4851" y="2065083"/>
                </a:lnTo>
                <a:lnTo>
                  <a:pt x="11595" y="2064689"/>
                </a:lnTo>
                <a:lnTo>
                  <a:pt x="7886" y="2061349"/>
                </a:lnTo>
                <a:close/>
              </a:path>
              <a:path w="229870" h="2208530">
                <a:moveTo>
                  <a:pt x="0" y="2129904"/>
                </a:moveTo>
                <a:lnTo>
                  <a:pt x="0" y="2136396"/>
                </a:lnTo>
                <a:lnTo>
                  <a:pt x="647" y="2135759"/>
                </a:lnTo>
                <a:lnTo>
                  <a:pt x="2120" y="2130336"/>
                </a:lnTo>
                <a:lnTo>
                  <a:pt x="0" y="2129904"/>
                </a:lnTo>
                <a:close/>
              </a:path>
              <a:path w="229870" h="2208530">
                <a:moveTo>
                  <a:pt x="29603" y="2125383"/>
                </a:moveTo>
                <a:lnTo>
                  <a:pt x="24879" y="2126551"/>
                </a:lnTo>
                <a:lnTo>
                  <a:pt x="25450" y="2129955"/>
                </a:lnTo>
                <a:lnTo>
                  <a:pt x="25133" y="2134387"/>
                </a:lnTo>
                <a:lnTo>
                  <a:pt x="28867" y="2134298"/>
                </a:lnTo>
                <a:lnTo>
                  <a:pt x="28983" y="2129955"/>
                </a:lnTo>
                <a:lnTo>
                  <a:pt x="29603" y="2125383"/>
                </a:lnTo>
                <a:close/>
              </a:path>
              <a:path w="229870" h="2208530">
                <a:moveTo>
                  <a:pt x="698" y="2119515"/>
                </a:moveTo>
                <a:lnTo>
                  <a:pt x="0" y="2120805"/>
                </a:lnTo>
                <a:lnTo>
                  <a:pt x="0" y="2121307"/>
                </a:lnTo>
                <a:lnTo>
                  <a:pt x="1015" y="2123452"/>
                </a:lnTo>
                <a:lnTo>
                  <a:pt x="88" y="2128177"/>
                </a:lnTo>
                <a:lnTo>
                  <a:pt x="2882" y="2128786"/>
                </a:lnTo>
                <a:lnTo>
                  <a:pt x="2857" y="2125789"/>
                </a:lnTo>
                <a:lnTo>
                  <a:pt x="698" y="2119515"/>
                </a:lnTo>
                <a:close/>
              </a:path>
              <a:path w="229870" h="2208530">
                <a:moveTo>
                  <a:pt x="58077" y="1178661"/>
                </a:moveTo>
                <a:lnTo>
                  <a:pt x="58077" y="1185202"/>
                </a:lnTo>
                <a:lnTo>
                  <a:pt x="59855" y="1184846"/>
                </a:lnTo>
                <a:lnTo>
                  <a:pt x="60134" y="1183360"/>
                </a:lnTo>
                <a:lnTo>
                  <a:pt x="61277" y="1182751"/>
                </a:lnTo>
                <a:lnTo>
                  <a:pt x="60832" y="1180426"/>
                </a:lnTo>
                <a:lnTo>
                  <a:pt x="58077" y="1178661"/>
                </a:lnTo>
                <a:close/>
              </a:path>
              <a:path w="229870" h="2208530">
                <a:moveTo>
                  <a:pt x="10933" y="1130414"/>
                </a:moveTo>
                <a:lnTo>
                  <a:pt x="7937" y="1130414"/>
                </a:lnTo>
                <a:lnTo>
                  <a:pt x="8775" y="1130960"/>
                </a:lnTo>
                <a:lnTo>
                  <a:pt x="10858" y="1132916"/>
                </a:lnTo>
                <a:lnTo>
                  <a:pt x="10933" y="1130414"/>
                </a:lnTo>
                <a:close/>
              </a:path>
              <a:path w="229870" h="2208530">
                <a:moveTo>
                  <a:pt x="10858" y="1110805"/>
                </a:moveTo>
                <a:lnTo>
                  <a:pt x="10629" y="1114552"/>
                </a:lnTo>
                <a:lnTo>
                  <a:pt x="9258" y="1117155"/>
                </a:lnTo>
                <a:lnTo>
                  <a:pt x="9880" y="1121854"/>
                </a:lnTo>
                <a:lnTo>
                  <a:pt x="8343" y="1123454"/>
                </a:lnTo>
                <a:lnTo>
                  <a:pt x="5981" y="1124178"/>
                </a:lnTo>
                <a:lnTo>
                  <a:pt x="3860" y="1125169"/>
                </a:lnTo>
                <a:lnTo>
                  <a:pt x="3175" y="1128547"/>
                </a:lnTo>
                <a:lnTo>
                  <a:pt x="4927" y="1129207"/>
                </a:lnTo>
                <a:lnTo>
                  <a:pt x="4902" y="1131811"/>
                </a:lnTo>
                <a:lnTo>
                  <a:pt x="7937" y="1130414"/>
                </a:lnTo>
                <a:lnTo>
                  <a:pt x="10933" y="1130414"/>
                </a:lnTo>
                <a:lnTo>
                  <a:pt x="11049" y="1126578"/>
                </a:lnTo>
                <a:lnTo>
                  <a:pt x="14884" y="1117320"/>
                </a:lnTo>
                <a:lnTo>
                  <a:pt x="10858" y="1110805"/>
                </a:lnTo>
                <a:close/>
              </a:path>
              <a:path w="229870" h="2208530">
                <a:moveTo>
                  <a:pt x="141782" y="1257808"/>
                </a:moveTo>
                <a:lnTo>
                  <a:pt x="141249" y="1260627"/>
                </a:lnTo>
                <a:lnTo>
                  <a:pt x="140093" y="1262100"/>
                </a:lnTo>
                <a:lnTo>
                  <a:pt x="143802" y="1262240"/>
                </a:lnTo>
                <a:lnTo>
                  <a:pt x="144310" y="1259408"/>
                </a:lnTo>
                <a:lnTo>
                  <a:pt x="145491" y="1257935"/>
                </a:lnTo>
                <a:lnTo>
                  <a:pt x="141782" y="1257808"/>
                </a:lnTo>
                <a:close/>
              </a:path>
              <a:path w="229870" h="2208530">
                <a:moveTo>
                  <a:pt x="126949" y="1251839"/>
                </a:moveTo>
                <a:lnTo>
                  <a:pt x="122758" y="1256474"/>
                </a:lnTo>
                <a:lnTo>
                  <a:pt x="125806" y="1258912"/>
                </a:lnTo>
                <a:lnTo>
                  <a:pt x="126949" y="1251839"/>
                </a:lnTo>
                <a:close/>
              </a:path>
              <a:path w="229870" h="2208530">
                <a:moveTo>
                  <a:pt x="100799" y="1230172"/>
                </a:moveTo>
                <a:lnTo>
                  <a:pt x="97993" y="1232611"/>
                </a:lnTo>
                <a:lnTo>
                  <a:pt x="96812" y="1242644"/>
                </a:lnTo>
                <a:lnTo>
                  <a:pt x="96812" y="1244536"/>
                </a:lnTo>
                <a:lnTo>
                  <a:pt x="97675" y="1241336"/>
                </a:lnTo>
                <a:lnTo>
                  <a:pt x="100511" y="1241336"/>
                </a:lnTo>
                <a:lnTo>
                  <a:pt x="99987" y="1237500"/>
                </a:lnTo>
                <a:lnTo>
                  <a:pt x="102831" y="1234389"/>
                </a:lnTo>
                <a:lnTo>
                  <a:pt x="100799" y="1230172"/>
                </a:lnTo>
                <a:close/>
              </a:path>
              <a:path w="229870" h="2208530">
                <a:moveTo>
                  <a:pt x="100511" y="1241336"/>
                </a:moveTo>
                <a:lnTo>
                  <a:pt x="97675" y="1241336"/>
                </a:lnTo>
                <a:lnTo>
                  <a:pt x="98323" y="1243304"/>
                </a:lnTo>
                <a:lnTo>
                  <a:pt x="100799" y="1243444"/>
                </a:lnTo>
                <a:lnTo>
                  <a:pt x="100511" y="1241336"/>
                </a:lnTo>
                <a:close/>
              </a:path>
              <a:path w="229870" h="2208530">
                <a:moveTo>
                  <a:pt x="100799" y="1142847"/>
                </a:moveTo>
                <a:lnTo>
                  <a:pt x="100520" y="1145387"/>
                </a:lnTo>
                <a:lnTo>
                  <a:pt x="101053" y="1147013"/>
                </a:lnTo>
                <a:lnTo>
                  <a:pt x="102806" y="1147292"/>
                </a:lnTo>
                <a:lnTo>
                  <a:pt x="102958" y="1145971"/>
                </a:lnTo>
                <a:lnTo>
                  <a:pt x="103822" y="1145971"/>
                </a:lnTo>
                <a:lnTo>
                  <a:pt x="103822" y="1144016"/>
                </a:lnTo>
                <a:lnTo>
                  <a:pt x="102425" y="1144016"/>
                </a:lnTo>
                <a:lnTo>
                  <a:pt x="100799" y="1142847"/>
                </a:lnTo>
                <a:close/>
              </a:path>
              <a:path w="229870" h="2208530">
                <a:moveTo>
                  <a:pt x="103822" y="1145971"/>
                </a:moveTo>
                <a:lnTo>
                  <a:pt x="102958" y="1145971"/>
                </a:lnTo>
                <a:lnTo>
                  <a:pt x="103822" y="1146162"/>
                </a:lnTo>
                <a:lnTo>
                  <a:pt x="103822" y="1145971"/>
                </a:lnTo>
                <a:close/>
              </a:path>
              <a:path w="229870" h="2208530">
                <a:moveTo>
                  <a:pt x="103822" y="1143965"/>
                </a:moveTo>
                <a:lnTo>
                  <a:pt x="102425" y="1144016"/>
                </a:lnTo>
                <a:lnTo>
                  <a:pt x="103822" y="1144016"/>
                </a:lnTo>
                <a:close/>
              </a:path>
              <a:path w="229870" h="2208530">
                <a:moveTo>
                  <a:pt x="179285" y="980884"/>
                </a:moveTo>
                <a:lnTo>
                  <a:pt x="178841" y="986345"/>
                </a:lnTo>
                <a:lnTo>
                  <a:pt x="180746" y="985901"/>
                </a:lnTo>
                <a:lnTo>
                  <a:pt x="180822" y="984491"/>
                </a:lnTo>
                <a:lnTo>
                  <a:pt x="182041" y="984364"/>
                </a:lnTo>
                <a:lnTo>
                  <a:pt x="181749" y="982586"/>
                </a:lnTo>
                <a:lnTo>
                  <a:pt x="179285" y="980884"/>
                </a:lnTo>
                <a:close/>
              </a:path>
              <a:path w="229870" h="2208530">
                <a:moveTo>
                  <a:pt x="89827" y="954963"/>
                </a:moveTo>
                <a:lnTo>
                  <a:pt x="88480" y="961555"/>
                </a:lnTo>
                <a:lnTo>
                  <a:pt x="90601" y="970076"/>
                </a:lnTo>
                <a:lnTo>
                  <a:pt x="98818" y="969314"/>
                </a:lnTo>
                <a:lnTo>
                  <a:pt x="101168" y="966736"/>
                </a:lnTo>
                <a:lnTo>
                  <a:pt x="99328" y="964653"/>
                </a:lnTo>
                <a:lnTo>
                  <a:pt x="96697" y="964653"/>
                </a:lnTo>
                <a:lnTo>
                  <a:pt x="91821" y="962698"/>
                </a:lnTo>
                <a:lnTo>
                  <a:pt x="91452" y="959815"/>
                </a:lnTo>
                <a:lnTo>
                  <a:pt x="91287" y="956640"/>
                </a:lnTo>
                <a:lnTo>
                  <a:pt x="89827" y="954963"/>
                </a:lnTo>
                <a:close/>
              </a:path>
              <a:path w="229870" h="2208530">
                <a:moveTo>
                  <a:pt x="98818" y="960488"/>
                </a:moveTo>
                <a:lnTo>
                  <a:pt x="95199" y="961809"/>
                </a:lnTo>
                <a:lnTo>
                  <a:pt x="96697" y="964653"/>
                </a:lnTo>
                <a:lnTo>
                  <a:pt x="99328" y="964653"/>
                </a:lnTo>
                <a:lnTo>
                  <a:pt x="98666" y="963904"/>
                </a:lnTo>
                <a:lnTo>
                  <a:pt x="98818" y="960488"/>
                </a:lnTo>
                <a:close/>
              </a:path>
              <a:path w="229870" h="2208530">
                <a:moveTo>
                  <a:pt x="102806" y="998067"/>
                </a:moveTo>
                <a:lnTo>
                  <a:pt x="102806" y="1000277"/>
                </a:lnTo>
                <a:lnTo>
                  <a:pt x="105270" y="1001991"/>
                </a:lnTo>
                <a:lnTo>
                  <a:pt x="105608" y="998270"/>
                </a:lnTo>
                <a:lnTo>
                  <a:pt x="103657" y="998270"/>
                </a:lnTo>
                <a:lnTo>
                  <a:pt x="102806" y="998067"/>
                </a:lnTo>
                <a:close/>
              </a:path>
              <a:path w="229870" h="2208530">
                <a:moveTo>
                  <a:pt x="105765" y="996543"/>
                </a:moveTo>
                <a:lnTo>
                  <a:pt x="103822" y="996962"/>
                </a:lnTo>
                <a:lnTo>
                  <a:pt x="103657" y="998270"/>
                </a:lnTo>
                <a:lnTo>
                  <a:pt x="105608" y="998270"/>
                </a:lnTo>
                <a:lnTo>
                  <a:pt x="105765" y="996543"/>
                </a:lnTo>
                <a:close/>
              </a:path>
              <a:path w="229870" h="2208530">
                <a:moveTo>
                  <a:pt x="104952" y="1118095"/>
                </a:moveTo>
                <a:lnTo>
                  <a:pt x="100761" y="1122743"/>
                </a:lnTo>
                <a:lnTo>
                  <a:pt x="103822" y="1125169"/>
                </a:lnTo>
                <a:lnTo>
                  <a:pt x="104952" y="1118095"/>
                </a:lnTo>
                <a:close/>
              </a:path>
              <a:path w="229870" h="2208530">
                <a:moveTo>
                  <a:pt x="118808" y="1125169"/>
                </a:moveTo>
                <a:lnTo>
                  <a:pt x="116827" y="1125169"/>
                </a:lnTo>
                <a:lnTo>
                  <a:pt x="116827" y="1127391"/>
                </a:lnTo>
                <a:lnTo>
                  <a:pt x="118808" y="1127391"/>
                </a:lnTo>
                <a:lnTo>
                  <a:pt x="118808" y="1125169"/>
                </a:lnTo>
                <a:close/>
              </a:path>
              <a:path w="229870" h="2208530">
                <a:moveTo>
                  <a:pt x="130835" y="1123911"/>
                </a:moveTo>
                <a:lnTo>
                  <a:pt x="129463" y="1130312"/>
                </a:lnTo>
                <a:lnTo>
                  <a:pt x="132803" y="1130693"/>
                </a:lnTo>
                <a:lnTo>
                  <a:pt x="133007" y="1129830"/>
                </a:lnTo>
                <a:lnTo>
                  <a:pt x="133603" y="1129423"/>
                </a:lnTo>
                <a:lnTo>
                  <a:pt x="134797" y="1129423"/>
                </a:lnTo>
                <a:lnTo>
                  <a:pt x="134797" y="1125169"/>
                </a:lnTo>
                <a:lnTo>
                  <a:pt x="130835" y="1123911"/>
                </a:lnTo>
                <a:close/>
              </a:path>
              <a:path w="229870" h="2208530">
                <a:moveTo>
                  <a:pt x="134797" y="1129423"/>
                </a:moveTo>
                <a:lnTo>
                  <a:pt x="133603" y="1129423"/>
                </a:lnTo>
                <a:lnTo>
                  <a:pt x="134797" y="1129588"/>
                </a:lnTo>
                <a:lnTo>
                  <a:pt x="134797" y="1129423"/>
                </a:lnTo>
                <a:close/>
              </a:path>
              <a:path w="229870" h="2208530">
                <a:moveTo>
                  <a:pt x="110807" y="998067"/>
                </a:moveTo>
                <a:lnTo>
                  <a:pt x="108813" y="998067"/>
                </a:lnTo>
                <a:lnTo>
                  <a:pt x="108813" y="1000277"/>
                </a:lnTo>
                <a:lnTo>
                  <a:pt x="110807" y="1000277"/>
                </a:lnTo>
                <a:lnTo>
                  <a:pt x="110807" y="998067"/>
                </a:lnTo>
                <a:close/>
              </a:path>
              <a:path w="229870" h="2208530">
                <a:moveTo>
                  <a:pt x="141782" y="1082065"/>
                </a:moveTo>
                <a:lnTo>
                  <a:pt x="141744" y="1086065"/>
                </a:lnTo>
                <a:lnTo>
                  <a:pt x="139306" y="1087424"/>
                </a:lnTo>
                <a:lnTo>
                  <a:pt x="138772" y="1090904"/>
                </a:lnTo>
                <a:lnTo>
                  <a:pt x="141046" y="1089558"/>
                </a:lnTo>
                <a:lnTo>
                  <a:pt x="146507" y="1084326"/>
                </a:lnTo>
                <a:lnTo>
                  <a:pt x="141782" y="1082065"/>
                </a:lnTo>
                <a:close/>
              </a:path>
              <a:path w="229870" h="2208530">
                <a:moveTo>
                  <a:pt x="158457" y="1083195"/>
                </a:moveTo>
                <a:lnTo>
                  <a:pt x="158102" y="1083195"/>
                </a:lnTo>
                <a:lnTo>
                  <a:pt x="155790" y="1085392"/>
                </a:lnTo>
                <a:lnTo>
                  <a:pt x="155864" y="1086866"/>
                </a:lnTo>
                <a:lnTo>
                  <a:pt x="155933" y="1087564"/>
                </a:lnTo>
                <a:lnTo>
                  <a:pt x="156425" y="1089075"/>
                </a:lnTo>
                <a:lnTo>
                  <a:pt x="157759" y="1089799"/>
                </a:lnTo>
                <a:lnTo>
                  <a:pt x="158064" y="1087564"/>
                </a:lnTo>
                <a:lnTo>
                  <a:pt x="159753" y="1086866"/>
                </a:lnTo>
                <a:lnTo>
                  <a:pt x="160781" y="1085392"/>
                </a:lnTo>
                <a:lnTo>
                  <a:pt x="158457" y="1083195"/>
                </a:lnTo>
                <a:close/>
              </a:path>
              <a:path w="229870" h="2208530">
                <a:moveTo>
                  <a:pt x="104825" y="1634693"/>
                </a:moveTo>
                <a:lnTo>
                  <a:pt x="103454" y="1636115"/>
                </a:lnTo>
                <a:lnTo>
                  <a:pt x="103454" y="1639912"/>
                </a:lnTo>
                <a:lnTo>
                  <a:pt x="104825" y="1641335"/>
                </a:lnTo>
                <a:lnTo>
                  <a:pt x="109413" y="1638160"/>
                </a:lnTo>
                <a:lnTo>
                  <a:pt x="109473" y="1638020"/>
                </a:lnTo>
                <a:lnTo>
                  <a:pt x="105803" y="1638020"/>
                </a:lnTo>
                <a:lnTo>
                  <a:pt x="105747" y="1636115"/>
                </a:lnTo>
                <a:lnTo>
                  <a:pt x="105968" y="1634883"/>
                </a:lnTo>
                <a:lnTo>
                  <a:pt x="104825" y="1634693"/>
                </a:lnTo>
                <a:close/>
              </a:path>
              <a:path w="229870" h="2208530">
                <a:moveTo>
                  <a:pt x="107797" y="1621459"/>
                </a:moveTo>
                <a:lnTo>
                  <a:pt x="106908" y="1626489"/>
                </a:lnTo>
                <a:lnTo>
                  <a:pt x="109461" y="1627720"/>
                </a:lnTo>
                <a:lnTo>
                  <a:pt x="109804" y="1631391"/>
                </a:lnTo>
                <a:lnTo>
                  <a:pt x="107670" y="1632699"/>
                </a:lnTo>
                <a:lnTo>
                  <a:pt x="107454" y="1636179"/>
                </a:lnTo>
                <a:lnTo>
                  <a:pt x="105803" y="1638020"/>
                </a:lnTo>
                <a:lnTo>
                  <a:pt x="109473" y="1638020"/>
                </a:lnTo>
                <a:lnTo>
                  <a:pt x="112183" y="1631726"/>
                </a:lnTo>
                <a:lnTo>
                  <a:pt x="112017" y="1625127"/>
                </a:lnTo>
                <a:lnTo>
                  <a:pt x="107797" y="1621459"/>
                </a:lnTo>
                <a:close/>
              </a:path>
              <a:path w="229870" h="2208530">
                <a:moveTo>
                  <a:pt x="202742" y="1573923"/>
                </a:moveTo>
                <a:lnTo>
                  <a:pt x="200736" y="1573923"/>
                </a:lnTo>
                <a:lnTo>
                  <a:pt x="200736" y="1577238"/>
                </a:lnTo>
                <a:lnTo>
                  <a:pt x="202742" y="1577238"/>
                </a:lnTo>
                <a:lnTo>
                  <a:pt x="202742" y="1573923"/>
                </a:lnTo>
                <a:close/>
              </a:path>
              <a:path w="229870" h="2208530">
                <a:moveTo>
                  <a:pt x="191897" y="1584579"/>
                </a:moveTo>
                <a:lnTo>
                  <a:pt x="187972" y="1587855"/>
                </a:lnTo>
                <a:lnTo>
                  <a:pt x="188734" y="1592719"/>
                </a:lnTo>
                <a:lnTo>
                  <a:pt x="191731" y="1595412"/>
                </a:lnTo>
                <a:lnTo>
                  <a:pt x="192785" y="1589011"/>
                </a:lnTo>
                <a:lnTo>
                  <a:pt x="195745" y="1588287"/>
                </a:lnTo>
                <a:lnTo>
                  <a:pt x="195548" y="1586090"/>
                </a:lnTo>
                <a:lnTo>
                  <a:pt x="193738" y="1586090"/>
                </a:lnTo>
                <a:lnTo>
                  <a:pt x="191897" y="1584579"/>
                </a:lnTo>
                <a:close/>
              </a:path>
              <a:path w="229870" h="2208530">
                <a:moveTo>
                  <a:pt x="194741" y="1562874"/>
                </a:moveTo>
                <a:lnTo>
                  <a:pt x="193141" y="1572310"/>
                </a:lnTo>
                <a:lnTo>
                  <a:pt x="192328" y="1576031"/>
                </a:lnTo>
                <a:lnTo>
                  <a:pt x="193738" y="1586090"/>
                </a:lnTo>
                <a:lnTo>
                  <a:pt x="195548" y="1586090"/>
                </a:lnTo>
                <a:lnTo>
                  <a:pt x="195073" y="1580793"/>
                </a:lnTo>
                <a:lnTo>
                  <a:pt x="195576" y="1573957"/>
                </a:lnTo>
                <a:lnTo>
                  <a:pt x="195912" y="1567933"/>
                </a:lnTo>
                <a:lnTo>
                  <a:pt x="194741" y="1562874"/>
                </a:lnTo>
                <a:close/>
              </a:path>
              <a:path w="229870" h="2208530">
                <a:moveTo>
                  <a:pt x="136791" y="1625854"/>
                </a:moveTo>
                <a:lnTo>
                  <a:pt x="134073" y="1631480"/>
                </a:lnTo>
                <a:lnTo>
                  <a:pt x="140296" y="1629981"/>
                </a:lnTo>
                <a:lnTo>
                  <a:pt x="136791" y="1625854"/>
                </a:lnTo>
                <a:close/>
              </a:path>
              <a:path w="229870" h="2208530">
                <a:moveTo>
                  <a:pt x="49847" y="1523072"/>
                </a:moveTo>
                <a:lnTo>
                  <a:pt x="46812" y="1526806"/>
                </a:lnTo>
                <a:lnTo>
                  <a:pt x="53543" y="1526425"/>
                </a:lnTo>
                <a:lnTo>
                  <a:pt x="49847" y="1523072"/>
                </a:lnTo>
                <a:close/>
              </a:path>
              <a:path w="229870" h="2208530">
                <a:moveTo>
                  <a:pt x="100799" y="1347330"/>
                </a:moveTo>
                <a:lnTo>
                  <a:pt x="94716" y="1347597"/>
                </a:lnTo>
                <a:lnTo>
                  <a:pt x="94818" y="1361706"/>
                </a:lnTo>
                <a:lnTo>
                  <a:pt x="98018" y="1358265"/>
                </a:lnTo>
                <a:lnTo>
                  <a:pt x="99504" y="1352867"/>
                </a:lnTo>
                <a:lnTo>
                  <a:pt x="100799" y="1347330"/>
                </a:lnTo>
                <a:close/>
              </a:path>
              <a:path w="229870" h="2208530">
                <a:moveTo>
                  <a:pt x="65430" y="1498434"/>
                </a:moveTo>
                <a:lnTo>
                  <a:pt x="62814" y="1498765"/>
                </a:lnTo>
                <a:lnTo>
                  <a:pt x="63677" y="1501889"/>
                </a:lnTo>
                <a:lnTo>
                  <a:pt x="61470" y="1501889"/>
                </a:lnTo>
                <a:lnTo>
                  <a:pt x="61836" y="1504276"/>
                </a:lnTo>
                <a:lnTo>
                  <a:pt x="66306" y="1506232"/>
                </a:lnTo>
                <a:lnTo>
                  <a:pt x="65818" y="1501889"/>
                </a:lnTo>
                <a:lnTo>
                  <a:pt x="63677" y="1501889"/>
                </a:lnTo>
                <a:lnTo>
                  <a:pt x="61429" y="1501622"/>
                </a:lnTo>
                <a:lnTo>
                  <a:pt x="65788" y="1501622"/>
                </a:lnTo>
                <a:lnTo>
                  <a:pt x="65430" y="1498434"/>
                </a:lnTo>
                <a:close/>
              </a:path>
              <a:path w="229870" h="2208530">
                <a:moveTo>
                  <a:pt x="199123" y="1311160"/>
                </a:moveTo>
                <a:lnTo>
                  <a:pt x="197383" y="1315796"/>
                </a:lnTo>
                <a:lnTo>
                  <a:pt x="199732" y="1316380"/>
                </a:lnTo>
                <a:lnTo>
                  <a:pt x="199732" y="1315275"/>
                </a:lnTo>
                <a:lnTo>
                  <a:pt x="200532" y="1315072"/>
                </a:lnTo>
                <a:lnTo>
                  <a:pt x="200736" y="1314183"/>
                </a:lnTo>
                <a:lnTo>
                  <a:pt x="199123" y="1311160"/>
                </a:lnTo>
                <a:close/>
              </a:path>
              <a:path w="229870" h="2208530">
                <a:moveTo>
                  <a:pt x="226733" y="1348435"/>
                </a:moveTo>
                <a:lnTo>
                  <a:pt x="226885" y="1349908"/>
                </a:lnTo>
                <a:lnTo>
                  <a:pt x="222669" y="1351788"/>
                </a:lnTo>
                <a:lnTo>
                  <a:pt x="225729" y="1352867"/>
                </a:lnTo>
                <a:lnTo>
                  <a:pt x="226275" y="1352156"/>
                </a:lnTo>
                <a:lnTo>
                  <a:pt x="229781" y="1349527"/>
                </a:lnTo>
                <a:lnTo>
                  <a:pt x="226733" y="1348435"/>
                </a:lnTo>
                <a:close/>
              </a:path>
              <a:path w="229870" h="2208530">
                <a:moveTo>
                  <a:pt x="206730" y="1309751"/>
                </a:moveTo>
                <a:lnTo>
                  <a:pt x="205016" y="1311541"/>
                </a:lnTo>
                <a:lnTo>
                  <a:pt x="205828" y="1315453"/>
                </a:lnTo>
                <a:lnTo>
                  <a:pt x="207733" y="1316380"/>
                </a:lnTo>
                <a:lnTo>
                  <a:pt x="209118" y="1314958"/>
                </a:lnTo>
                <a:lnTo>
                  <a:pt x="209473" y="1309776"/>
                </a:lnTo>
                <a:lnTo>
                  <a:pt x="206730" y="1309751"/>
                </a:lnTo>
                <a:close/>
              </a:path>
              <a:path w="229870" h="2208530">
                <a:moveTo>
                  <a:pt x="10502" y="1498447"/>
                </a:moveTo>
                <a:lnTo>
                  <a:pt x="8877" y="1498765"/>
                </a:lnTo>
                <a:lnTo>
                  <a:pt x="5898" y="1502770"/>
                </a:lnTo>
                <a:lnTo>
                  <a:pt x="1398" y="1504578"/>
                </a:lnTo>
                <a:lnTo>
                  <a:pt x="0" y="1505461"/>
                </a:lnTo>
                <a:lnTo>
                  <a:pt x="0" y="1511949"/>
                </a:lnTo>
                <a:lnTo>
                  <a:pt x="3098" y="1511858"/>
                </a:lnTo>
                <a:lnTo>
                  <a:pt x="8648" y="1505610"/>
                </a:lnTo>
                <a:lnTo>
                  <a:pt x="15849" y="1504276"/>
                </a:lnTo>
                <a:lnTo>
                  <a:pt x="15455" y="1500720"/>
                </a:lnTo>
                <a:lnTo>
                  <a:pt x="15703" y="1499870"/>
                </a:lnTo>
                <a:lnTo>
                  <a:pt x="11874" y="1499870"/>
                </a:lnTo>
                <a:lnTo>
                  <a:pt x="10629" y="1499806"/>
                </a:lnTo>
                <a:lnTo>
                  <a:pt x="10502" y="1498447"/>
                </a:lnTo>
                <a:close/>
              </a:path>
              <a:path w="229870" h="2208530">
                <a:moveTo>
                  <a:pt x="13868" y="1494345"/>
                </a:moveTo>
                <a:lnTo>
                  <a:pt x="12153" y="1495005"/>
                </a:lnTo>
                <a:lnTo>
                  <a:pt x="13944" y="1499577"/>
                </a:lnTo>
                <a:lnTo>
                  <a:pt x="11874" y="1499870"/>
                </a:lnTo>
                <a:lnTo>
                  <a:pt x="15703" y="1499870"/>
                </a:lnTo>
                <a:lnTo>
                  <a:pt x="17195" y="1494751"/>
                </a:lnTo>
                <a:lnTo>
                  <a:pt x="13868" y="1494345"/>
                </a:lnTo>
                <a:close/>
              </a:path>
              <a:path w="229870" h="2208530">
                <a:moveTo>
                  <a:pt x="18453" y="1451991"/>
                </a:moveTo>
                <a:lnTo>
                  <a:pt x="14947" y="1453400"/>
                </a:lnTo>
                <a:lnTo>
                  <a:pt x="14846" y="1454061"/>
                </a:lnTo>
                <a:lnTo>
                  <a:pt x="14719" y="1456169"/>
                </a:lnTo>
                <a:lnTo>
                  <a:pt x="14681" y="1458798"/>
                </a:lnTo>
                <a:lnTo>
                  <a:pt x="16878" y="1458963"/>
                </a:lnTo>
                <a:lnTo>
                  <a:pt x="19297" y="1453691"/>
                </a:lnTo>
                <a:lnTo>
                  <a:pt x="19375" y="1453400"/>
                </a:lnTo>
                <a:lnTo>
                  <a:pt x="18453" y="1451991"/>
                </a:lnTo>
                <a:close/>
              </a:path>
              <a:path w="229870" h="2208530">
                <a:moveTo>
                  <a:pt x="19565" y="1453691"/>
                </a:moveTo>
                <a:lnTo>
                  <a:pt x="21551" y="1457985"/>
                </a:lnTo>
                <a:lnTo>
                  <a:pt x="25857" y="1458963"/>
                </a:lnTo>
                <a:lnTo>
                  <a:pt x="26031" y="1457096"/>
                </a:lnTo>
                <a:lnTo>
                  <a:pt x="21793" y="1457096"/>
                </a:lnTo>
                <a:lnTo>
                  <a:pt x="19565" y="1453691"/>
                </a:lnTo>
                <a:close/>
              </a:path>
              <a:path w="229870" h="2208530">
                <a:moveTo>
                  <a:pt x="20878" y="1451216"/>
                </a:moveTo>
                <a:lnTo>
                  <a:pt x="21793" y="1457096"/>
                </a:lnTo>
                <a:lnTo>
                  <a:pt x="26031" y="1457096"/>
                </a:lnTo>
                <a:lnTo>
                  <a:pt x="26314" y="1454061"/>
                </a:lnTo>
                <a:lnTo>
                  <a:pt x="24193" y="1451965"/>
                </a:lnTo>
                <a:lnTo>
                  <a:pt x="20878" y="1451216"/>
                </a:lnTo>
                <a:close/>
              </a:path>
              <a:path w="229870" h="2208530">
                <a:moveTo>
                  <a:pt x="19430" y="1453400"/>
                </a:moveTo>
                <a:lnTo>
                  <a:pt x="19565" y="1453691"/>
                </a:lnTo>
                <a:lnTo>
                  <a:pt x="19430" y="1453400"/>
                </a:lnTo>
                <a:close/>
              </a:path>
              <a:path w="229870" h="2208530">
                <a:moveTo>
                  <a:pt x="126796" y="1380490"/>
                </a:moveTo>
                <a:lnTo>
                  <a:pt x="124917" y="1381544"/>
                </a:lnTo>
                <a:lnTo>
                  <a:pt x="124697" y="1381544"/>
                </a:lnTo>
                <a:lnTo>
                  <a:pt x="123088" y="1386090"/>
                </a:lnTo>
                <a:lnTo>
                  <a:pt x="126796" y="1384922"/>
                </a:lnTo>
                <a:lnTo>
                  <a:pt x="126796" y="1381544"/>
                </a:lnTo>
                <a:lnTo>
                  <a:pt x="124917" y="1381544"/>
                </a:lnTo>
                <a:lnTo>
                  <a:pt x="124810" y="1381225"/>
                </a:lnTo>
                <a:lnTo>
                  <a:pt x="126796" y="1381225"/>
                </a:lnTo>
                <a:lnTo>
                  <a:pt x="126796" y="1380490"/>
                </a:lnTo>
                <a:close/>
              </a:path>
              <a:path w="229870" h="2208530">
                <a:moveTo>
                  <a:pt x="123456" y="1377188"/>
                </a:moveTo>
                <a:lnTo>
                  <a:pt x="122796" y="1380490"/>
                </a:lnTo>
                <a:lnTo>
                  <a:pt x="124789" y="1381162"/>
                </a:lnTo>
                <a:lnTo>
                  <a:pt x="123456" y="1377188"/>
                </a:lnTo>
                <a:close/>
              </a:path>
              <a:path w="229870" h="2208530">
                <a:moveTo>
                  <a:pt x="163309" y="1451203"/>
                </a:moveTo>
                <a:lnTo>
                  <a:pt x="163499" y="1455661"/>
                </a:lnTo>
                <a:lnTo>
                  <a:pt x="165785" y="1456740"/>
                </a:lnTo>
                <a:lnTo>
                  <a:pt x="166585" y="1455483"/>
                </a:lnTo>
                <a:lnTo>
                  <a:pt x="167081" y="1453794"/>
                </a:lnTo>
                <a:lnTo>
                  <a:pt x="166750" y="1451216"/>
                </a:lnTo>
                <a:lnTo>
                  <a:pt x="163309" y="1451203"/>
                </a:lnTo>
                <a:close/>
              </a:path>
              <a:path w="229870" h="2208530">
                <a:moveTo>
                  <a:pt x="177774" y="744969"/>
                </a:moveTo>
                <a:lnTo>
                  <a:pt x="177850" y="746696"/>
                </a:lnTo>
                <a:lnTo>
                  <a:pt x="177609" y="748792"/>
                </a:lnTo>
                <a:lnTo>
                  <a:pt x="179768" y="748284"/>
                </a:lnTo>
                <a:lnTo>
                  <a:pt x="179768" y="746074"/>
                </a:lnTo>
                <a:lnTo>
                  <a:pt x="178762" y="746061"/>
                </a:lnTo>
                <a:lnTo>
                  <a:pt x="178587" y="745172"/>
                </a:lnTo>
                <a:lnTo>
                  <a:pt x="177774" y="744969"/>
                </a:lnTo>
                <a:close/>
              </a:path>
              <a:path w="229870" h="2208530">
                <a:moveTo>
                  <a:pt x="179768" y="746061"/>
                </a:moveTo>
                <a:lnTo>
                  <a:pt x="178765" y="746074"/>
                </a:lnTo>
                <a:lnTo>
                  <a:pt x="179768" y="746074"/>
                </a:lnTo>
                <a:close/>
              </a:path>
              <a:path w="229870" h="2208530">
                <a:moveTo>
                  <a:pt x="160614" y="880097"/>
                </a:moveTo>
                <a:lnTo>
                  <a:pt x="157848" y="880097"/>
                </a:lnTo>
                <a:lnTo>
                  <a:pt x="157721" y="882815"/>
                </a:lnTo>
                <a:lnTo>
                  <a:pt x="160781" y="882015"/>
                </a:lnTo>
                <a:lnTo>
                  <a:pt x="160614" y="880097"/>
                </a:lnTo>
                <a:close/>
              </a:path>
              <a:path w="229870" h="2208530">
                <a:moveTo>
                  <a:pt x="154749" y="877582"/>
                </a:moveTo>
                <a:lnTo>
                  <a:pt x="154749" y="880910"/>
                </a:lnTo>
                <a:lnTo>
                  <a:pt x="157848" y="880097"/>
                </a:lnTo>
                <a:lnTo>
                  <a:pt x="160614" y="880097"/>
                </a:lnTo>
                <a:lnTo>
                  <a:pt x="160589" y="879805"/>
                </a:lnTo>
                <a:lnTo>
                  <a:pt x="155790" y="879805"/>
                </a:lnTo>
                <a:lnTo>
                  <a:pt x="155536" y="878941"/>
                </a:lnTo>
                <a:lnTo>
                  <a:pt x="155740" y="877620"/>
                </a:lnTo>
                <a:lnTo>
                  <a:pt x="154749" y="877582"/>
                </a:lnTo>
                <a:close/>
              </a:path>
              <a:path w="229870" h="2208530">
                <a:moveTo>
                  <a:pt x="157759" y="877087"/>
                </a:moveTo>
                <a:lnTo>
                  <a:pt x="155790" y="879805"/>
                </a:lnTo>
                <a:lnTo>
                  <a:pt x="160589" y="879805"/>
                </a:lnTo>
                <a:lnTo>
                  <a:pt x="160400" y="877646"/>
                </a:lnTo>
                <a:lnTo>
                  <a:pt x="157759" y="877087"/>
                </a:lnTo>
                <a:close/>
              </a:path>
              <a:path w="229870" h="2208530">
                <a:moveTo>
                  <a:pt x="194741" y="718426"/>
                </a:moveTo>
                <a:lnTo>
                  <a:pt x="195021" y="722782"/>
                </a:lnTo>
                <a:lnTo>
                  <a:pt x="190536" y="722782"/>
                </a:lnTo>
                <a:lnTo>
                  <a:pt x="190753" y="726173"/>
                </a:lnTo>
                <a:lnTo>
                  <a:pt x="193103" y="727798"/>
                </a:lnTo>
                <a:lnTo>
                  <a:pt x="192633" y="728497"/>
                </a:lnTo>
                <a:lnTo>
                  <a:pt x="195745" y="727278"/>
                </a:lnTo>
                <a:lnTo>
                  <a:pt x="195148" y="724636"/>
                </a:lnTo>
                <a:lnTo>
                  <a:pt x="195792" y="722782"/>
                </a:lnTo>
                <a:lnTo>
                  <a:pt x="195021" y="722782"/>
                </a:lnTo>
                <a:lnTo>
                  <a:pt x="190474" y="721817"/>
                </a:lnTo>
                <a:lnTo>
                  <a:pt x="196127" y="721817"/>
                </a:lnTo>
                <a:lnTo>
                  <a:pt x="197015" y="719264"/>
                </a:lnTo>
                <a:lnTo>
                  <a:pt x="194741" y="718426"/>
                </a:lnTo>
                <a:close/>
              </a:path>
              <a:path w="229870" h="2208530">
                <a:moveTo>
                  <a:pt x="200748" y="723950"/>
                </a:moveTo>
                <a:lnTo>
                  <a:pt x="198754" y="723950"/>
                </a:lnTo>
                <a:lnTo>
                  <a:pt x="198754" y="726173"/>
                </a:lnTo>
                <a:lnTo>
                  <a:pt x="200748" y="726173"/>
                </a:lnTo>
                <a:lnTo>
                  <a:pt x="200748" y="723950"/>
                </a:lnTo>
                <a:close/>
              </a:path>
              <a:path w="229870" h="2208530">
                <a:moveTo>
                  <a:pt x="209782" y="722058"/>
                </a:moveTo>
                <a:lnTo>
                  <a:pt x="206806" y="722058"/>
                </a:lnTo>
                <a:lnTo>
                  <a:pt x="207378" y="723988"/>
                </a:lnTo>
                <a:lnTo>
                  <a:pt x="209740" y="723963"/>
                </a:lnTo>
                <a:lnTo>
                  <a:pt x="209782" y="722058"/>
                </a:lnTo>
                <a:close/>
              </a:path>
              <a:path w="229870" h="2208530">
                <a:moveTo>
                  <a:pt x="209829" y="719886"/>
                </a:moveTo>
                <a:lnTo>
                  <a:pt x="205752" y="720090"/>
                </a:lnTo>
                <a:lnTo>
                  <a:pt x="205752" y="720648"/>
                </a:lnTo>
                <a:lnTo>
                  <a:pt x="204443" y="720956"/>
                </a:lnTo>
                <a:lnTo>
                  <a:pt x="203758" y="722858"/>
                </a:lnTo>
                <a:lnTo>
                  <a:pt x="206806" y="722058"/>
                </a:lnTo>
                <a:lnTo>
                  <a:pt x="209782" y="722058"/>
                </a:lnTo>
                <a:lnTo>
                  <a:pt x="209829" y="719886"/>
                </a:lnTo>
                <a:close/>
              </a:path>
              <a:path w="229870" h="2208530">
                <a:moveTo>
                  <a:pt x="203758" y="717334"/>
                </a:moveTo>
                <a:lnTo>
                  <a:pt x="203717" y="720090"/>
                </a:lnTo>
                <a:lnTo>
                  <a:pt x="203593" y="721156"/>
                </a:lnTo>
                <a:lnTo>
                  <a:pt x="204443" y="720956"/>
                </a:lnTo>
                <a:lnTo>
                  <a:pt x="204736" y="720140"/>
                </a:lnTo>
                <a:lnTo>
                  <a:pt x="205752" y="720090"/>
                </a:lnTo>
                <a:lnTo>
                  <a:pt x="205752" y="718439"/>
                </a:lnTo>
                <a:lnTo>
                  <a:pt x="204734" y="718426"/>
                </a:lnTo>
                <a:lnTo>
                  <a:pt x="204571" y="717537"/>
                </a:lnTo>
                <a:lnTo>
                  <a:pt x="203758" y="717334"/>
                </a:lnTo>
                <a:close/>
              </a:path>
              <a:path w="229870" h="2208530">
                <a:moveTo>
                  <a:pt x="205752" y="718426"/>
                </a:moveTo>
                <a:lnTo>
                  <a:pt x="204736" y="718439"/>
                </a:lnTo>
                <a:lnTo>
                  <a:pt x="205752" y="718439"/>
                </a:lnTo>
                <a:close/>
              </a:path>
              <a:path w="229870" h="2208530">
                <a:moveTo>
                  <a:pt x="94576" y="743483"/>
                </a:moveTo>
                <a:lnTo>
                  <a:pt x="92824" y="747166"/>
                </a:lnTo>
                <a:lnTo>
                  <a:pt x="94907" y="748982"/>
                </a:lnTo>
                <a:lnTo>
                  <a:pt x="97675" y="752386"/>
                </a:lnTo>
                <a:lnTo>
                  <a:pt x="99822" y="748284"/>
                </a:lnTo>
                <a:lnTo>
                  <a:pt x="98450" y="745680"/>
                </a:lnTo>
                <a:lnTo>
                  <a:pt x="94576" y="743483"/>
                </a:lnTo>
                <a:close/>
              </a:path>
              <a:path w="229870" h="2208530">
                <a:moveTo>
                  <a:pt x="162763" y="872490"/>
                </a:moveTo>
                <a:lnTo>
                  <a:pt x="161378" y="872490"/>
                </a:lnTo>
                <a:lnTo>
                  <a:pt x="162763" y="874280"/>
                </a:lnTo>
                <a:lnTo>
                  <a:pt x="162763" y="872490"/>
                </a:lnTo>
                <a:close/>
              </a:path>
              <a:path w="229870" h="2208530">
                <a:moveTo>
                  <a:pt x="162763" y="868756"/>
                </a:moveTo>
                <a:lnTo>
                  <a:pt x="158788" y="868756"/>
                </a:lnTo>
                <a:lnTo>
                  <a:pt x="158026" y="872909"/>
                </a:lnTo>
                <a:lnTo>
                  <a:pt x="161378" y="872490"/>
                </a:lnTo>
                <a:lnTo>
                  <a:pt x="162763" y="872490"/>
                </a:lnTo>
                <a:lnTo>
                  <a:pt x="162763" y="868756"/>
                </a:lnTo>
                <a:close/>
              </a:path>
              <a:path w="229870" h="2208530">
                <a:moveTo>
                  <a:pt x="52292" y="868756"/>
                </a:moveTo>
                <a:lnTo>
                  <a:pt x="48844" y="868756"/>
                </a:lnTo>
                <a:lnTo>
                  <a:pt x="50584" y="870178"/>
                </a:lnTo>
                <a:lnTo>
                  <a:pt x="48882" y="875360"/>
                </a:lnTo>
                <a:lnTo>
                  <a:pt x="51842" y="875360"/>
                </a:lnTo>
                <a:lnTo>
                  <a:pt x="52292" y="868756"/>
                </a:lnTo>
                <a:close/>
              </a:path>
              <a:path w="229870" h="2208530">
                <a:moveTo>
                  <a:pt x="44843" y="864323"/>
                </a:moveTo>
                <a:lnTo>
                  <a:pt x="43394" y="867638"/>
                </a:lnTo>
                <a:lnTo>
                  <a:pt x="42252" y="870648"/>
                </a:lnTo>
                <a:lnTo>
                  <a:pt x="44843" y="873163"/>
                </a:lnTo>
                <a:lnTo>
                  <a:pt x="45529" y="870978"/>
                </a:lnTo>
                <a:lnTo>
                  <a:pt x="47891" y="870648"/>
                </a:lnTo>
                <a:lnTo>
                  <a:pt x="48844" y="868756"/>
                </a:lnTo>
                <a:lnTo>
                  <a:pt x="52292" y="868756"/>
                </a:lnTo>
                <a:lnTo>
                  <a:pt x="52374" y="867638"/>
                </a:lnTo>
                <a:lnTo>
                  <a:pt x="48844" y="867638"/>
                </a:lnTo>
                <a:lnTo>
                  <a:pt x="48560" y="865441"/>
                </a:lnTo>
                <a:lnTo>
                  <a:pt x="46189" y="865441"/>
                </a:lnTo>
                <a:lnTo>
                  <a:pt x="44843" y="864323"/>
                </a:lnTo>
                <a:close/>
              </a:path>
              <a:path w="229870" h="2208530">
                <a:moveTo>
                  <a:pt x="49847" y="862126"/>
                </a:moveTo>
                <a:lnTo>
                  <a:pt x="48348" y="864704"/>
                </a:lnTo>
                <a:lnTo>
                  <a:pt x="50177" y="866876"/>
                </a:lnTo>
                <a:lnTo>
                  <a:pt x="48844" y="867638"/>
                </a:lnTo>
                <a:lnTo>
                  <a:pt x="52374" y="867638"/>
                </a:lnTo>
                <a:lnTo>
                  <a:pt x="52489" y="866063"/>
                </a:lnTo>
                <a:lnTo>
                  <a:pt x="49847" y="862126"/>
                </a:lnTo>
                <a:close/>
              </a:path>
              <a:path w="229870" h="2208530">
                <a:moveTo>
                  <a:pt x="48552" y="865377"/>
                </a:moveTo>
                <a:lnTo>
                  <a:pt x="46189" y="865441"/>
                </a:lnTo>
                <a:lnTo>
                  <a:pt x="48560" y="865441"/>
                </a:lnTo>
                <a:close/>
              </a:path>
              <a:path w="229870" h="2208530">
                <a:moveTo>
                  <a:pt x="75476" y="701662"/>
                </a:moveTo>
                <a:lnTo>
                  <a:pt x="73837" y="701852"/>
                </a:lnTo>
                <a:lnTo>
                  <a:pt x="74244" y="704519"/>
                </a:lnTo>
                <a:lnTo>
                  <a:pt x="72078" y="704519"/>
                </a:lnTo>
                <a:lnTo>
                  <a:pt x="72821" y="707377"/>
                </a:lnTo>
                <a:lnTo>
                  <a:pt x="75831" y="709079"/>
                </a:lnTo>
                <a:lnTo>
                  <a:pt x="75613" y="704519"/>
                </a:lnTo>
                <a:lnTo>
                  <a:pt x="74244" y="704519"/>
                </a:lnTo>
                <a:lnTo>
                  <a:pt x="72008" y="704253"/>
                </a:lnTo>
                <a:lnTo>
                  <a:pt x="75600" y="704253"/>
                </a:lnTo>
                <a:lnTo>
                  <a:pt x="75476" y="701662"/>
                </a:lnTo>
                <a:close/>
              </a:path>
              <a:path w="229870" h="2208530">
                <a:moveTo>
                  <a:pt x="99339" y="699909"/>
                </a:moveTo>
                <a:lnTo>
                  <a:pt x="100228" y="707707"/>
                </a:lnTo>
                <a:lnTo>
                  <a:pt x="102806" y="707377"/>
                </a:lnTo>
                <a:lnTo>
                  <a:pt x="103657" y="706094"/>
                </a:lnTo>
                <a:lnTo>
                  <a:pt x="104139" y="704405"/>
                </a:lnTo>
                <a:lnTo>
                  <a:pt x="103822" y="701852"/>
                </a:lnTo>
                <a:lnTo>
                  <a:pt x="99339" y="699909"/>
                </a:lnTo>
                <a:close/>
              </a:path>
              <a:path w="229870" h="2208530">
                <a:moveTo>
                  <a:pt x="1460" y="1581340"/>
                </a:moveTo>
                <a:lnTo>
                  <a:pt x="0" y="1581632"/>
                </a:lnTo>
                <a:lnTo>
                  <a:pt x="0" y="1586199"/>
                </a:lnTo>
                <a:lnTo>
                  <a:pt x="1295" y="1587639"/>
                </a:lnTo>
                <a:lnTo>
                  <a:pt x="1460" y="1581340"/>
                </a:lnTo>
                <a:close/>
              </a:path>
              <a:path w="229870" h="2208530">
                <a:moveTo>
                  <a:pt x="2882" y="2042579"/>
                </a:moveTo>
                <a:lnTo>
                  <a:pt x="165" y="2048167"/>
                </a:lnTo>
                <a:lnTo>
                  <a:pt x="6388" y="2046655"/>
                </a:lnTo>
                <a:lnTo>
                  <a:pt x="2882" y="2042579"/>
                </a:lnTo>
                <a:close/>
              </a:path>
              <a:path w="229870" h="2208530">
                <a:moveTo>
                  <a:pt x="106819" y="1892236"/>
                </a:moveTo>
                <a:lnTo>
                  <a:pt x="104825" y="1892236"/>
                </a:lnTo>
                <a:lnTo>
                  <a:pt x="104825" y="1896668"/>
                </a:lnTo>
                <a:lnTo>
                  <a:pt x="106819" y="1896668"/>
                </a:lnTo>
                <a:lnTo>
                  <a:pt x="106819" y="1892236"/>
                </a:lnTo>
                <a:close/>
              </a:path>
              <a:path w="229870" h="2208530">
                <a:moveTo>
                  <a:pt x="157759" y="1895551"/>
                </a:moveTo>
                <a:lnTo>
                  <a:pt x="155981" y="1897621"/>
                </a:lnTo>
                <a:lnTo>
                  <a:pt x="151663" y="1904898"/>
                </a:lnTo>
                <a:lnTo>
                  <a:pt x="158788" y="1904415"/>
                </a:lnTo>
                <a:lnTo>
                  <a:pt x="158064" y="1899627"/>
                </a:lnTo>
                <a:lnTo>
                  <a:pt x="161023" y="1897557"/>
                </a:lnTo>
                <a:lnTo>
                  <a:pt x="157759" y="1895551"/>
                </a:lnTo>
                <a:close/>
              </a:path>
              <a:path w="229870" h="2208530">
                <a:moveTo>
                  <a:pt x="86575" y="1901850"/>
                </a:moveTo>
                <a:lnTo>
                  <a:pt x="84810" y="1902180"/>
                </a:lnTo>
                <a:lnTo>
                  <a:pt x="84493" y="1903691"/>
                </a:lnTo>
                <a:lnTo>
                  <a:pt x="83388" y="1904301"/>
                </a:lnTo>
                <a:lnTo>
                  <a:pt x="83819" y="1906612"/>
                </a:lnTo>
                <a:lnTo>
                  <a:pt x="86613" y="1908378"/>
                </a:lnTo>
                <a:lnTo>
                  <a:pt x="86575" y="1901850"/>
                </a:lnTo>
                <a:close/>
              </a:path>
              <a:path w="229870" h="2208530">
                <a:moveTo>
                  <a:pt x="104470" y="2019173"/>
                </a:moveTo>
                <a:lnTo>
                  <a:pt x="102806" y="2019363"/>
                </a:lnTo>
                <a:lnTo>
                  <a:pt x="103657" y="2022475"/>
                </a:lnTo>
                <a:lnTo>
                  <a:pt x="101461" y="2022475"/>
                </a:lnTo>
                <a:lnTo>
                  <a:pt x="101828" y="2024862"/>
                </a:lnTo>
                <a:lnTo>
                  <a:pt x="104825" y="2026577"/>
                </a:lnTo>
                <a:lnTo>
                  <a:pt x="104628" y="2022475"/>
                </a:lnTo>
                <a:lnTo>
                  <a:pt x="103657" y="2022475"/>
                </a:lnTo>
                <a:lnTo>
                  <a:pt x="101422" y="2022221"/>
                </a:lnTo>
                <a:lnTo>
                  <a:pt x="104616" y="2022221"/>
                </a:lnTo>
                <a:lnTo>
                  <a:pt x="104470" y="2019173"/>
                </a:lnTo>
                <a:close/>
              </a:path>
              <a:path w="229870" h="2208530">
                <a:moveTo>
                  <a:pt x="101930" y="1953717"/>
                </a:moveTo>
                <a:lnTo>
                  <a:pt x="104025" y="1960219"/>
                </a:lnTo>
                <a:lnTo>
                  <a:pt x="105803" y="1960765"/>
                </a:lnTo>
                <a:lnTo>
                  <a:pt x="106667" y="1959483"/>
                </a:lnTo>
                <a:lnTo>
                  <a:pt x="107149" y="1957806"/>
                </a:lnTo>
                <a:lnTo>
                  <a:pt x="106819" y="1955228"/>
                </a:lnTo>
                <a:lnTo>
                  <a:pt x="101930" y="1953717"/>
                </a:lnTo>
                <a:close/>
              </a:path>
              <a:path w="229870" h="2208530">
                <a:moveTo>
                  <a:pt x="75145" y="2006841"/>
                </a:moveTo>
                <a:lnTo>
                  <a:pt x="72821" y="2007184"/>
                </a:lnTo>
                <a:lnTo>
                  <a:pt x="72135" y="2008784"/>
                </a:lnTo>
                <a:lnTo>
                  <a:pt x="74015" y="2014880"/>
                </a:lnTo>
                <a:lnTo>
                  <a:pt x="74828" y="2018233"/>
                </a:lnTo>
                <a:lnTo>
                  <a:pt x="77292" y="2016569"/>
                </a:lnTo>
                <a:lnTo>
                  <a:pt x="78358" y="2013305"/>
                </a:lnTo>
                <a:lnTo>
                  <a:pt x="77825" y="2008301"/>
                </a:lnTo>
                <a:lnTo>
                  <a:pt x="76682" y="2007362"/>
                </a:lnTo>
                <a:lnTo>
                  <a:pt x="75145" y="2006841"/>
                </a:lnTo>
                <a:close/>
              </a:path>
              <a:path w="229870" h="2208530">
                <a:moveTo>
                  <a:pt x="78841" y="2000554"/>
                </a:moveTo>
                <a:lnTo>
                  <a:pt x="76606" y="2003831"/>
                </a:lnTo>
                <a:lnTo>
                  <a:pt x="79133" y="2009241"/>
                </a:lnTo>
                <a:lnTo>
                  <a:pt x="82829" y="2009394"/>
                </a:lnTo>
                <a:lnTo>
                  <a:pt x="81851" y="2006053"/>
                </a:lnTo>
                <a:lnTo>
                  <a:pt x="81660" y="2001862"/>
                </a:lnTo>
                <a:lnTo>
                  <a:pt x="78841" y="2000554"/>
                </a:lnTo>
                <a:close/>
              </a:path>
              <a:path w="229870" h="2208530">
                <a:moveTo>
                  <a:pt x="169454" y="1952579"/>
                </a:moveTo>
                <a:lnTo>
                  <a:pt x="164439" y="1954961"/>
                </a:lnTo>
                <a:lnTo>
                  <a:pt x="167779" y="1959673"/>
                </a:lnTo>
                <a:lnTo>
                  <a:pt x="168135" y="1954682"/>
                </a:lnTo>
                <a:lnTo>
                  <a:pt x="169454" y="1952579"/>
                </a:lnTo>
                <a:close/>
              </a:path>
              <a:path w="229870" h="2208530">
                <a:moveTo>
                  <a:pt x="171269" y="1949684"/>
                </a:moveTo>
                <a:lnTo>
                  <a:pt x="169454" y="1952579"/>
                </a:lnTo>
                <a:lnTo>
                  <a:pt x="171843" y="1951443"/>
                </a:lnTo>
                <a:lnTo>
                  <a:pt x="171269" y="1949684"/>
                </a:lnTo>
                <a:close/>
              </a:path>
              <a:path w="229870" h="2208530">
                <a:moveTo>
                  <a:pt x="168757" y="1941982"/>
                </a:moveTo>
                <a:lnTo>
                  <a:pt x="171269" y="1949684"/>
                </a:lnTo>
                <a:lnTo>
                  <a:pt x="174993" y="1943747"/>
                </a:lnTo>
                <a:lnTo>
                  <a:pt x="168757" y="1941982"/>
                </a:lnTo>
                <a:close/>
              </a:path>
              <a:path w="229870" h="2208530">
                <a:moveTo>
                  <a:pt x="209981" y="1993252"/>
                </a:moveTo>
                <a:lnTo>
                  <a:pt x="205663" y="1998027"/>
                </a:lnTo>
                <a:lnTo>
                  <a:pt x="208762" y="2003869"/>
                </a:lnTo>
                <a:lnTo>
                  <a:pt x="209981" y="1993252"/>
                </a:lnTo>
                <a:close/>
              </a:path>
              <a:path w="229870" h="2208530">
                <a:moveTo>
                  <a:pt x="156629" y="1938362"/>
                </a:moveTo>
                <a:lnTo>
                  <a:pt x="156743" y="1939975"/>
                </a:lnTo>
                <a:lnTo>
                  <a:pt x="157759" y="1943087"/>
                </a:lnTo>
                <a:lnTo>
                  <a:pt x="160400" y="1943430"/>
                </a:lnTo>
                <a:lnTo>
                  <a:pt x="161061" y="1941550"/>
                </a:lnTo>
                <a:lnTo>
                  <a:pt x="160781" y="1938655"/>
                </a:lnTo>
                <a:lnTo>
                  <a:pt x="156629" y="1938362"/>
                </a:lnTo>
                <a:close/>
              </a:path>
              <a:path w="229870" h="2208530">
                <a:moveTo>
                  <a:pt x="40868" y="1916557"/>
                </a:moveTo>
                <a:lnTo>
                  <a:pt x="40868" y="1920976"/>
                </a:lnTo>
                <a:lnTo>
                  <a:pt x="42722" y="1920824"/>
                </a:lnTo>
                <a:lnTo>
                  <a:pt x="44196" y="1920240"/>
                </a:lnTo>
                <a:lnTo>
                  <a:pt x="44843" y="1918754"/>
                </a:lnTo>
                <a:lnTo>
                  <a:pt x="43383" y="1918195"/>
                </a:lnTo>
                <a:lnTo>
                  <a:pt x="42329" y="1917128"/>
                </a:lnTo>
                <a:lnTo>
                  <a:pt x="40868" y="1916557"/>
                </a:lnTo>
                <a:close/>
              </a:path>
              <a:path w="229870" h="2208530">
                <a:moveTo>
                  <a:pt x="16878" y="2006092"/>
                </a:moveTo>
                <a:lnTo>
                  <a:pt x="16878" y="2010105"/>
                </a:lnTo>
                <a:lnTo>
                  <a:pt x="18834" y="2011997"/>
                </a:lnTo>
                <a:lnTo>
                  <a:pt x="20878" y="2013813"/>
                </a:lnTo>
                <a:lnTo>
                  <a:pt x="22478" y="2010587"/>
                </a:lnTo>
                <a:lnTo>
                  <a:pt x="21869" y="2010498"/>
                </a:lnTo>
                <a:lnTo>
                  <a:pt x="21226" y="2008543"/>
                </a:lnTo>
                <a:lnTo>
                  <a:pt x="20688" y="2008543"/>
                </a:lnTo>
                <a:lnTo>
                  <a:pt x="16878" y="2006092"/>
                </a:lnTo>
                <a:close/>
              </a:path>
              <a:path w="229870" h="2208530">
                <a:moveTo>
                  <a:pt x="22547" y="2010587"/>
                </a:moveTo>
                <a:lnTo>
                  <a:pt x="24041" y="2013369"/>
                </a:lnTo>
                <a:lnTo>
                  <a:pt x="25857" y="2011603"/>
                </a:lnTo>
                <a:lnTo>
                  <a:pt x="25857" y="2010841"/>
                </a:lnTo>
                <a:lnTo>
                  <a:pt x="24485" y="2010841"/>
                </a:lnTo>
                <a:lnTo>
                  <a:pt x="22547" y="2010587"/>
                </a:lnTo>
                <a:close/>
              </a:path>
              <a:path w="229870" h="2208530">
                <a:moveTo>
                  <a:pt x="22656" y="2006231"/>
                </a:moveTo>
                <a:lnTo>
                  <a:pt x="24485" y="2010841"/>
                </a:lnTo>
                <a:lnTo>
                  <a:pt x="25857" y="2010841"/>
                </a:lnTo>
                <a:lnTo>
                  <a:pt x="25857" y="2007184"/>
                </a:lnTo>
                <a:lnTo>
                  <a:pt x="22656" y="2006231"/>
                </a:lnTo>
                <a:close/>
              </a:path>
              <a:path w="229870" h="2208530">
                <a:moveTo>
                  <a:pt x="21869" y="2001672"/>
                </a:moveTo>
                <a:lnTo>
                  <a:pt x="20129" y="2004212"/>
                </a:lnTo>
                <a:lnTo>
                  <a:pt x="20688" y="2008543"/>
                </a:lnTo>
                <a:lnTo>
                  <a:pt x="21226" y="2008543"/>
                </a:lnTo>
                <a:lnTo>
                  <a:pt x="20688" y="2006904"/>
                </a:lnTo>
                <a:lnTo>
                  <a:pt x="24930" y="2003704"/>
                </a:lnTo>
                <a:lnTo>
                  <a:pt x="21869" y="2001672"/>
                </a:lnTo>
                <a:close/>
              </a:path>
              <a:path w="229870" h="2208530">
                <a:moveTo>
                  <a:pt x="53835" y="1987296"/>
                </a:moveTo>
                <a:lnTo>
                  <a:pt x="50876" y="1989137"/>
                </a:lnTo>
                <a:lnTo>
                  <a:pt x="47650" y="1990763"/>
                </a:lnTo>
                <a:lnTo>
                  <a:pt x="46850" y="1995030"/>
                </a:lnTo>
                <a:lnTo>
                  <a:pt x="51803" y="1995347"/>
                </a:lnTo>
                <a:lnTo>
                  <a:pt x="54127" y="1992782"/>
                </a:lnTo>
                <a:lnTo>
                  <a:pt x="53835" y="1987296"/>
                </a:lnTo>
                <a:close/>
              </a:path>
              <a:path w="229870" h="2208530">
                <a:moveTo>
                  <a:pt x="129806" y="1764030"/>
                </a:moveTo>
                <a:lnTo>
                  <a:pt x="129222" y="1764703"/>
                </a:lnTo>
                <a:lnTo>
                  <a:pt x="127431" y="1769249"/>
                </a:lnTo>
                <a:lnTo>
                  <a:pt x="129806" y="1769554"/>
                </a:lnTo>
                <a:lnTo>
                  <a:pt x="130365" y="1768881"/>
                </a:lnTo>
                <a:lnTo>
                  <a:pt x="132156" y="1764309"/>
                </a:lnTo>
                <a:lnTo>
                  <a:pt x="129806" y="1764030"/>
                </a:lnTo>
                <a:close/>
              </a:path>
              <a:path w="229870" h="2208530">
                <a:moveTo>
                  <a:pt x="148793" y="1775091"/>
                </a:moveTo>
                <a:lnTo>
                  <a:pt x="149225" y="1777174"/>
                </a:lnTo>
                <a:lnTo>
                  <a:pt x="147447" y="1781746"/>
                </a:lnTo>
                <a:lnTo>
                  <a:pt x="150774" y="1780603"/>
                </a:lnTo>
                <a:lnTo>
                  <a:pt x="150939" y="1777873"/>
                </a:lnTo>
                <a:lnTo>
                  <a:pt x="150990" y="1775244"/>
                </a:lnTo>
                <a:lnTo>
                  <a:pt x="148793" y="1775091"/>
                </a:lnTo>
                <a:close/>
              </a:path>
              <a:path w="229870" h="2208530">
                <a:moveTo>
                  <a:pt x="143802" y="1754085"/>
                </a:moveTo>
                <a:lnTo>
                  <a:pt x="144906" y="1760194"/>
                </a:lnTo>
                <a:lnTo>
                  <a:pt x="139433" y="1763369"/>
                </a:lnTo>
                <a:lnTo>
                  <a:pt x="141782" y="1767357"/>
                </a:lnTo>
                <a:lnTo>
                  <a:pt x="144399" y="1766150"/>
                </a:lnTo>
                <a:lnTo>
                  <a:pt x="148501" y="1756168"/>
                </a:lnTo>
                <a:lnTo>
                  <a:pt x="143802" y="1754085"/>
                </a:lnTo>
                <a:close/>
              </a:path>
              <a:path w="229870" h="2208530">
                <a:moveTo>
                  <a:pt x="41846" y="1719808"/>
                </a:moveTo>
                <a:lnTo>
                  <a:pt x="42951" y="1723237"/>
                </a:lnTo>
                <a:lnTo>
                  <a:pt x="40982" y="1726666"/>
                </a:lnTo>
                <a:lnTo>
                  <a:pt x="44843" y="1728647"/>
                </a:lnTo>
                <a:lnTo>
                  <a:pt x="45224" y="1724228"/>
                </a:lnTo>
                <a:lnTo>
                  <a:pt x="44843" y="1720570"/>
                </a:lnTo>
                <a:lnTo>
                  <a:pt x="41846" y="1719808"/>
                </a:lnTo>
                <a:close/>
              </a:path>
              <a:path w="229870" h="2208530">
                <a:moveTo>
                  <a:pt x="132803" y="1748548"/>
                </a:moveTo>
                <a:lnTo>
                  <a:pt x="133984" y="1751876"/>
                </a:lnTo>
                <a:lnTo>
                  <a:pt x="132206" y="1755101"/>
                </a:lnTo>
                <a:lnTo>
                  <a:pt x="135762" y="1757387"/>
                </a:lnTo>
                <a:lnTo>
                  <a:pt x="137147" y="1755965"/>
                </a:lnTo>
                <a:lnTo>
                  <a:pt x="136791" y="1752600"/>
                </a:lnTo>
                <a:lnTo>
                  <a:pt x="136791" y="1749755"/>
                </a:lnTo>
                <a:lnTo>
                  <a:pt x="135051" y="1749755"/>
                </a:lnTo>
                <a:lnTo>
                  <a:pt x="133692" y="1749399"/>
                </a:lnTo>
                <a:lnTo>
                  <a:pt x="132803" y="1748548"/>
                </a:lnTo>
                <a:close/>
              </a:path>
              <a:path w="229870" h="2208530">
                <a:moveTo>
                  <a:pt x="136791" y="1749653"/>
                </a:moveTo>
                <a:lnTo>
                  <a:pt x="135051" y="1749755"/>
                </a:lnTo>
                <a:lnTo>
                  <a:pt x="136791" y="1749755"/>
                </a:lnTo>
                <a:close/>
              </a:path>
              <a:path w="229870" h="2208530">
                <a:moveTo>
                  <a:pt x="20002" y="1737055"/>
                </a:moveTo>
                <a:lnTo>
                  <a:pt x="15811" y="1741690"/>
                </a:lnTo>
                <a:lnTo>
                  <a:pt x="18859" y="1744129"/>
                </a:lnTo>
                <a:lnTo>
                  <a:pt x="20002" y="1737055"/>
                </a:lnTo>
                <a:close/>
              </a:path>
              <a:path w="229870" h="2208530">
                <a:moveTo>
                  <a:pt x="23952" y="1728089"/>
                </a:moveTo>
                <a:lnTo>
                  <a:pt x="19888" y="1730883"/>
                </a:lnTo>
                <a:lnTo>
                  <a:pt x="25082" y="1731733"/>
                </a:lnTo>
                <a:lnTo>
                  <a:pt x="25260" y="1738160"/>
                </a:lnTo>
                <a:lnTo>
                  <a:pt x="27838" y="1741906"/>
                </a:lnTo>
                <a:lnTo>
                  <a:pt x="31280" y="1736318"/>
                </a:lnTo>
                <a:lnTo>
                  <a:pt x="23952" y="1728089"/>
                </a:lnTo>
                <a:close/>
              </a:path>
              <a:path w="229870" h="2208530">
                <a:moveTo>
                  <a:pt x="4343" y="1741830"/>
                </a:moveTo>
                <a:lnTo>
                  <a:pt x="1866" y="1744129"/>
                </a:lnTo>
                <a:lnTo>
                  <a:pt x="2158" y="1746072"/>
                </a:lnTo>
                <a:lnTo>
                  <a:pt x="0" y="1748567"/>
                </a:lnTo>
                <a:lnTo>
                  <a:pt x="0" y="1750027"/>
                </a:lnTo>
                <a:lnTo>
                  <a:pt x="1866" y="1750771"/>
                </a:lnTo>
                <a:lnTo>
                  <a:pt x="1142" y="1748078"/>
                </a:lnTo>
                <a:lnTo>
                  <a:pt x="4343" y="1741830"/>
                </a:lnTo>
                <a:close/>
              </a:path>
              <a:path w="229870" h="2208530">
                <a:moveTo>
                  <a:pt x="97828" y="1725345"/>
                </a:moveTo>
                <a:lnTo>
                  <a:pt x="97740" y="1728812"/>
                </a:lnTo>
                <a:lnTo>
                  <a:pt x="97256" y="1731848"/>
                </a:lnTo>
                <a:lnTo>
                  <a:pt x="99822" y="1731975"/>
                </a:lnTo>
                <a:lnTo>
                  <a:pt x="99930" y="1728266"/>
                </a:lnTo>
                <a:lnTo>
                  <a:pt x="99555" y="1726349"/>
                </a:lnTo>
                <a:lnTo>
                  <a:pt x="97828" y="1725345"/>
                </a:lnTo>
                <a:close/>
              </a:path>
              <a:path w="229870" h="2208530">
                <a:moveTo>
                  <a:pt x="118808" y="1804670"/>
                </a:moveTo>
                <a:lnTo>
                  <a:pt x="116700" y="1804670"/>
                </a:lnTo>
                <a:lnTo>
                  <a:pt x="117017" y="1806155"/>
                </a:lnTo>
                <a:lnTo>
                  <a:pt x="118808" y="1806028"/>
                </a:lnTo>
                <a:lnTo>
                  <a:pt x="118808" y="1804670"/>
                </a:lnTo>
                <a:close/>
              </a:path>
              <a:path w="229870" h="2208530">
                <a:moveTo>
                  <a:pt x="114871" y="1799082"/>
                </a:moveTo>
                <a:lnTo>
                  <a:pt x="116217" y="1803539"/>
                </a:lnTo>
                <a:lnTo>
                  <a:pt x="114795" y="1804924"/>
                </a:lnTo>
                <a:lnTo>
                  <a:pt x="116700" y="1804670"/>
                </a:lnTo>
                <a:lnTo>
                  <a:pt x="118808" y="1804670"/>
                </a:lnTo>
                <a:lnTo>
                  <a:pt x="118808" y="1800491"/>
                </a:lnTo>
                <a:lnTo>
                  <a:pt x="114871" y="1799082"/>
                </a:lnTo>
                <a:close/>
              </a:path>
              <a:path w="229870" h="2208530">
                <a:moveTo>
                  <a:pt x="70827" y="1792770"/>
                </a:moveTo>
                <a:lnTo>
                  <a:pt x="67830" y="1793849"/>
                </a:lnTo>
                <a:lnTo>
                  <a:pt x="67983" y="1795932"/>
                </a:lnTo>
                <a:lnTo>
                  <a:pt x="68478" y="1797570"/>
                </a:lnTo>
                <a:lnTo>
                  <a:pt x="69811" y="1798294"/>
                </a:lnTo>
                <a:lnTo>
                  <a:pt x="69621" y="1796338"/>
                </a:lnTo>
                <a:lnTo>
                  <a:pt x="70827" y="1792770"/>
                </a:lnTo>
                <a:close/>
              </a:path>
              <a:path w="229870" h="2208530">
                <a:moveTo>
                  <a:pt x="144792" y="1782826"/>
                </a:moveTo>
                <a:lnTo>
                  <a:pt x="146024" y="1789188"/>
                </a:lnTo>
                <a:lnTo>
                  <a:pt x="148348" y="1794357"/>
                </a:lnTo>
                <a:lnTo>
                  <a:pt x="151790" y="1798294"/>
                </a:lnTo>
                <a:lnTo>
                  <a:pt x="152488" y="1794916"/>
                </a:lnTo>
                <a:lnTo>
                  <a:pt x="150774" y="1794268"/>
                </a:lnTo>
                <a:lnTo>
                  <a:pt x="150774" y="1791665"/>
                </a:lnTo>
                <a:lnTo>
                  <a:pt x="146824" y="1790865"/>
                </a:lnTo>
                <a:lnTo>
                  <a:pt x="148348" y="1784070"/>
                </a:lnTo>
                <a:lnTo>
                  <a:pt x="144792" y="1782826"/>
                </a:lnTo>
                <a:close/>
              </a:path>
              <a:path w="229870" h="2208530">
                <a:moveTo>
                  <a:pt x="163791" y="1720926"/>
                </a:moveTo>
                <a:lnTo>
                  <a:pt x="161747" y="1720926"/>
                </a:lnTo>
                <a:lnTo>
                  <a:pt x="161747" y="1724240"/>
                </a:lnTo>
                <a:lnTo>
                  <a:pt x="163791" y="1724240"/>
                </a:lnTo>
                <a:lnTo>
                  <a:pt x="163791" y="1720926"/>
                </a:lnTo>
                <a:close/>
              </a:path>
              <a:path w="229870" h="2208530">
                <a:moveTo>
                  <a:pt x="13334" y="251269"/>
                </a:moveTo>
                <a:lnTo>
                  <a:pt x="14987" y="257340"/>
                </a:lnTo>
                <a:lnTo>
                  <a:pt x="15849" y="259740"/>
                </a:lnTo>
                <a:lnTo>
                  <a:pt x="16700" y="257340"/>
                </a:lnTo>
                <a:lnTo>
                  <a:pt x="18453" y="255981"/>
                </a:lnTo>
                <a:lnTo>
                  <a:pt x="17856" y="252006"/>
                </a:lnTo>
                <a:lnTo>
                  <a:pt x="13334" y="251269"/>
                </a:lnTo>
                <a:close/>
              </a:path>
              <a:path w="229870" h="2208530">
                <a:moveTo>
                  <a:pt x="49847" y="257530"/>
                </a:moveTo>
                <a:lnTo>
                  <a:pt x="47129" y="263144"/>
                </a:lnTo>
                <a:lnTo>
                  <a:pt x="53339" y="261645"/>
                </a:lnTo>
                <a:lnTo>
                  <a:pt x="49847" y="257530"/>
                </a:lnTo>
                <a:close/>
              </a:path>
              <a:path w="229870" h="2208530">
                <a:moveTo>
                  <a:pt x="23863" y="256425"/>
                </a:moveTo>
                <a:lnTo>
                  <a:pt x="23698" y="257733"/>
                </a:lnTo>
                <a:lnTo>
                  <a:pt x="22072" y="258927"/>
                </a:lnTo>
                <a:lnTo>
                  <a:pt x="23863" y="259740"/>
                </a:lnTo>
                <a:lnTo>
                  <a:pt x="23990" y="258432"/>
                </a:lnTo>
                <a:lnTo>
                  <a:pt x="25653" y="257238"/>
                </a:lnTo>
                <a:lnTo>
                  <a:pt x="23863" y="256425"/>
                </a:lnTo>
                <a:close/>
              </a:path>
              <a:path w="229870" h="2208530">
                <a:moveTo>
                  <a:pt x="193738" y="170218"/>
                </a:moveTo>
                <a:lnTo>
                  <a:pt x="193471" y="170891"/>
                </a:lnTo>
                <a:lnTo>
                  <a:pt x="191261" y="174459"/>
                </a:lnTo>
                <a:lnTo>
                  <a:pt x="193738" y="174637"/>
                </a:lnTo>
                <a:lnTo>
                  <a:pt x="194030" y="173964"/>
                </a:lnTo>
                <a:lnTo>
                  <a:pt x="196227" y="170357"/>
                </a:lnTo>
                <a:lnTo>
                  <a:pt x="193738" y="170218"/>
                </a:lnTo>
                <a:close/>
              </a:path>
              <a:path w="229870" h="2208530">
                <a:moveTo>
                  <a:pt x="61836" y="173532"/>
                </a:moveTo>
                <a:lnTo>
                  <a:pt x="60350" y="175475"/>
                </a:lnTo>
                <a:lnTo>
                  <a:pt x="57442" y="182854"/>
                </a:lnTo>
                <a:lnTo>
                  <a:pt x="60832" y="183476"/>
                </a:lnTo>
                <a:lnTo>
                  <a:pt x="60680" y="179666"/>
                </a:lnTo>
                <a:lnTo>
                  <a:pt x="67271" y="176390"/>
                </a:lnTo>
                <a:lnTo>
                  <a:pt x="61836" y="173532"/>
                </a:lnTo>
                <a:close/>
              </a:path>
              <a:path w="229870" h="2208530">
                <a:moveTo>
                  <a:pt x="67830" y="171323"/>
                </a:moveTo>
                <a:lnTo>
                  <a:pt x="65836" y="171323"/>
                </a:lnTo>
                <a:lnTo>
                  <a:pt x="65836" y="174637"/>
                </a:lnTo>
                <a:lnTo>
                  <a:pt x="67830" y="174637"/>
                </a:lnTo>
                <a:lnTo>
                  <a:pt x="67830" y="171323"/>
                </a:lnTo>
                <a:close/>
              </a:path>
              <a:path w="229870" h="2208530">
                <a:moveTo>
                  <a:pt x="74828" y="173532"/>
                </a:moveTo>
                <a:lnTo>
                  <a:pt x="74993" y="174828"/>
                </a:lnTo>
                <a:lnTo>
                  <a:pt x="74650" y="176669"/>
                </a:lnTo>
                <a:lnTo>
                  <a:pt x="75831" y="176847"/>
                </a:lnTo>
                <a:lnTo>
                  <a:pt x="75003" y="173545"/>
                </a:lnTo>
                <a:lnTo>
                  <a:pt x="74828" y="173532"/>
                </a:lnTo>
                <a:close/>
              </a:path>
              <a:path w="229870" h="2208530">
                <a:moveTo>
                  <a:pt x="75773" y="173600"/>
                </a:moveTo>
                <a:lnTo>
                  <a:pt x="78435" y="174548"/>
                </a:lnTo>
                <a:lnTo>
                  <a:pt x="78606" y="173659"/>
                </a:lnTo>
                <a:lnTo>
                  <a:pt x="76606" y="173659"/>
                </a:lnTo>
                <a:lnTo>
                  <a:pt x="75773" y="173600"/>
                </a:lnTo>
                <a:close/>
              </a:path>
              <a:path w="229870" h="2208530">
                <a:moveTo>
                  <a:pt x="76923" y="172173"/>
                </a:moveTo>
                <a:lnTo>
                  <a:pt x="76606" y="173659"/>
                </a:lnTo>
                <a:lnTo>
                  <a:pt x="78606" y="173659"/>
                </a:lnTo>
                <a:lnTo>
                  <a:pt x="78841" y="172440"/>
                </a:lnTo>
                <a:lnTo>
                  <a:pt x="76923" y="172173"/>
                </a:lnTo>
                <a:close/>
              </a:path>
              <a:path w="229870" h="2208530">
                <a:moveTo>
                  <a:pt x="74942" y="173304"/>
                </a:moveTo>
                <a:lnTo>
                  <a:pt x="75003" y="173545"/>
                </a:lnTo>
                <a:lnTo>
                  <a:pt x="75773" y="173600"/>
                </a:lnTo>
                <a:lnTo>
                  <a:pt x="74942" y="173304"/>
                </a:lnTo>
                <a:close/>
              </a:path>
              <a:path w="229870" h="2208530">
                <a:moveTo>
                  <a:pt x="70827" y="165785"/>
                </a:moveTo>
                <a:lnTo>
                  <a:pt x="70269" y="166458"/>
                </a:lnTo>
                <a:lnTo>
                  <a:pt x="68478" y="171030"/>
                </a:lnTo>
                <a:lnTo>
                  <a:pt x="70827" y="171323"/>
                </a:lnTo>
                <a:lnTo>
                  <a:pt x="70218" y="169354"/>
                </a:lnTo>
                <a:lnTo>
                  <a:pt x="73066" y="167241"/>
                </a:lnTo>
                <a:lnTo>
                  <a:pt x="73407" y="166612"/>
                </a:lnTo>
                <a:lnTo>
                  <a:pt x="70827" y="165785"/>
                </a:lnTo>
                <a:close/>
              </a:path>
              <a:path w="229870" h="2208530">
                <a:moveTo>
                  <a:pt x="76720" y="162966"/>
                </a:moveTo>
                <a:lnTo>
                  <a:pt x="75387" y="162966"/>
                </a:lnTo>
                <a:lnTo>
                  <a:pt x="73407" y="166612"/>
                </a:lnTo>
                <a:lnTo>
                  <a:pt x="73761" y="166725"/>
                </a:lnTo>
                <a:lnTo>
                  <a:pt x="73066" y="167241"/>
                </a:lnTo>
                <a:lnTo>
                  <a:pt x="72415" y="168440"/>
                </a:lnTo>
                <a:lnTo>
                  <a:pt x="74828" y="168008"/>
                </a:lnTo>
                <a:lnTo>
                  <a:pt x="77546" y="163931"/>
                </a:lnTo>
                <a:lnTo>
                  <a:pt x="76720" y="162966"/>
                </a:lnTo>
                <a:close/>
              </a:path>
              <a:path w="229870" h="2208530">
                <a:moveTo>
                  <a:pt x="74459" y="160323"/>
                </a:moveTo>
                <a:lnTo>
                  <a:pt x="74688" y="160604"/>
                </a:lnTo>
                <a:lnTo>
                  <a:pt x="71856" y="164680"/>
                </a:lnTo>
                <a:lnTo>
                  <a:pt x="75387" y="162966"/>
                </a:lnTo>
                <a:lnTo>
                  <a:pt x="76720" y="162966"/>
                </a:lnTo>
                <a:lnTo>
                  <a:pt x="74459" y="160323"/>
                </a:lnTo>
                <a:close/>
              </a:path>
              <a:path w="229870" h="2208530">
                <a:moveTo>
                  <a:pt x="70691" y="155711"/>
                </a:moveTo>
                <a:lnTo>
                  <a:pt x="67792" y="158927"/>
                </a:lnTo>
                <a:lnTo>
                  <a:pt x="70827" y="161366"/>
                </a:lnTo>
                <a:lnTo>
                  <a:pt x="71568" y="156784"/>
                </a:lnTo>
                <a:lnTo>
                  <a:pt x="70691" y="155711"/>
                </a:lnTo>
                <a:close/>
              </a:path>
              <a:path w="229870" h="2208530">
                <a:moveTo>
                  <a:pt x="73717" y="159414"/>
                </a:moveTo>
                <a:lnTo>
                  <a:pt x="74459" y="160323"/>
                </a:lnTo>
                <a:lnTo>
                  <a:pt x="73717" y="159414"/>
                </a:lnTo>
                <a:close/>
              </a:path>
              <a:path w="229870" h="2208530">
                <a:moveTo>
                  <a:pt x="74699" y="154292"/>
                </a:moveTo>
                <a:lnTo>
                  <a:pt x="71970" y="154292"/>
                </a:lnTo>
                <a:lnTo>
                  <a:pt x="71568" y="156784"/>
                </a:lnTo>
                <a:lnTo>
                  <a:pt x="73717" y="159414"/>
                </a:lnTo>
                <a:lnTo>
                  <a:pt x="74699" y="154292"/>
                </a:lnTo>
                <a:close/>
              </a:path>
              <a:path w="229870" h="2208530">
                <a:moveTo>
                  <a:pt x="74828" y="153619"/>
                </a:moveTo>
                <a:lnTo>
                  <a:pt x="69532" y="154292"/>
                </a:lnTo>
                <a:lnTo>
                  <a:pt x="70691" y="155711"/>
                </a:lnTo>
                <a:lnTo>
                  <a:pt x="71970" y="154292"/>
                </a:lnTo>
                <a:lnTo>
                  <a:pt x="74699" y="154292"/>
                </a:lnTo>
                <a:lnTo>
                  <a:pt x="74828" y="153619"/>
                </a:lnTo>
                <a:close/>
              </a:path>
              <a:path w="229870" h="2208530">
                <a:moveTo>
                  <a:pt x="84810" y="166903"/>
                </a:moveTo>
                <a:lnTo>
                  <a:pt x="82829" y="166903"/>
                </a:lnTo>
                <a:lnTo>
                  <a:pt x="82829" y="169113"/>
                </a:lnTo>
                <a:lnTo>
                  <a:pt x="84810" y="169113"/>
                </a:lnTo>
                <a:lnTo>
                  <a:pt x="84810" y="166903"/>
                </a:lnTo>
                <a:close/>
              </a:path>
              <a:path w="229870" h="2208530">
                <a:moveTo>
                  <a:pt x="6870" y="302856"/>
                </a:moveTo>
                <a:lnTo>
                  <a:pt x="6870" y="305053"/>
                </a:lnTo>
                <a:lnTo>
                  <a:pt x="9359" y="306755"/>
                </a:lnTo>
                <a:lnTo>
                  <a:pt x="9653" y="303047"/>
                </a:lnTo>
                <a:lnTo>
                  <a:pt x="7734" y="303047"/>
                </a:lnTo>
                <a:lnTo>
                  <a:pt x="6870" y="302856"/>
                </a:lnTo>
                <a:close/>
              </a:path>
              <a:path w="229870" h="2208530">
                <a:moveTo>
                  <a:pt x="9791" y="301294"/>
                </a:moveTo>
                <a:lnTo>
                  <a:pt x="7886" y="301739"/>
                </a:lnTo>
                <a:lnTo>
                  <a:pt x="7734" y="303047"/>
                </a:lnTo>
                <a:lnTo>
                  <a:pt x="9653" y="303047"/>
                </a:lnTo>
                <a:lnTo>
                  <a:pt x="9791" y="301294"/>
                </a:lnTo>
                <a:close/>
              </a:path>
              <a:path w="229870" h="2208530">
                <a:moveTo>
                  <a:pt x="22250" y="245033"/>
                </a:moveTo>
                <a:lnTo>
                  <a:pt x="22173" y="248259"/>
                </a:lnTo>
                <a:lnTo>
                  <a:pt x="21869" y="249796"/>
                </a:lnTo>
                <a:lnTo>
                  <a:pt x="24536" y="250113"/>
                </a:lnTo>
                <a:lnTo>
                  <a:pt x="25133" y="248259"/>
                </a:lnTo>
                <a:lnTo>
                  <a:pt x="24879" y="245376"/>
                </a:lnTo>
                <a:lnTo>
                  <a:pt x="22250" y="245033"/>
                </a:lnTo>
                <a:close/>
              </a:path>
              <a:path w="229870" h="2208530">
                <a:moveTo>
                  <a:pt x="205866" y="250024"/>
                </a:moveTo>
                <a:lnTo>
                  <a:pt x="205866" y="256184"/>
                </a:lnTo>
                <a:lnTo>
                  <a:pt x="209740" y="255320"/>
                </a:lnTo>
                <a:lnTo>
                  <a:pt x="209740" y="250888"/>
                </a:lnTo>
                <a:lnTo>
                  <a:pt x="205866" y="250024"/>
                </a:lnTo>
                <a:close/>
              </a:path>
              <a:path w="229870" h="2208530">
                <a:moveTo>
                  <a:pt x="181749" y="245376"/>
                </a:moveTo>
                <a:lnTo>
                  <a:pt x="180695" y="248386"/>
                </a:lnTo>
                <a:lnTo>
                  <a:pt x="181101" y="250545"/>
                </a:lnTo>
                <a:lnTo>
                  <a:pt x="183743" y="252006"/>
                </a:lnTo>
                <a:lnTo>
                  <a:pt x="183851" y="248386"/>
                </a:lnTo>
                <a:lnTo>
                  <a:pt x="184315" y="245491"/>
                </a:lnTo>
                <a:lnTo>
                  <a:pt x="181749" y="245376"/>
                </a:lnTo>
                <a:close/>
              </a:path>
              <a:path w="229870" h="2208530">
                <a:moveTo>
                  <a:pt x="223723" y="254215"/>
                </a:moveTo>
                <a:lnTo>
                  <a:pt x="221729" y="254215"/>
                </a:lnTo>
                <a:lnTo>
                  <a:pt x="221729" y="256425"/>
                </a:lnTo>
                <a:lnTo>
                  <a:pt x="223723" y="256425"/>
                </a:lnTo>
                <a:lnTo>
                  <a:pt x="223723" y="254215"/>
                </a:lnTo>
                <a:close/>
              </a:path>
              <a:path w="229870" h="2208530">
                <a:moveTo>
                  <a:pt x="221970" y="230530"/>
                </a:moveTo>
                <a:lnTo>
                  <a:pt x="225018" y="237604"/>
                </a:lnTo>
                <a:lnTo>
                  <a:pt x="227507" y="234454"/>
                </a:lnTo>
                <a:lnTo>
                  <a:pt x="226123" y="232257"/>
                </a:lnTo>
                <a:lnTo>
                  <a:pt x="221970" y="230530"/>
                </a:lnTo>
                <a:close/>
              </a:path>
              <a:path w="229870" h="2208530">
                <a:moveTo>
                  <a:pt x="29044" y="232765"/>
                </a:moveTo>
                <a:lnTo>
                  <a:pt x="24803" y="237413"/>
                </a:lnTo>
                <a:lnTo>
                  <a:pt x="27838" y="239852"/>
                </a:lnTo>
                <a:lnTo>
                  <a:pt x="29044" y="232765"/>
                </a:lnTo>
                <a:close/>
              </a:path>
              <a:path w="229870" h="2208530">
                <a:moveTo>
                  <a:pt x="202793" y="295655"/>
                </a:moveTo>
                <a:lnTo>
                  <a:pt x="204647" y="303923"/>
                </a:lnTo>
                <a:lnTo>
                  <a:pt x="207733" y="303949"/>
                </a:lnTo>
                <a:lnTo>
                  <a:pt x="209740" y="301866"/>
                </a:lnTo>
                <a:lnTo>
                  <a:pt x="208229" y="298729"/>
                </a:lnTo>
                <a:lnTo>
                  <a:pt x="207733" y="296214"/>
                </a:lnTo>
                <a:lnTo>
                  <a:pt x="202793" y="295655"/>
                </a:lnTo>
                <a:close/>
              </a:path>
              <a:path w="229870" h="2208530">
                <a:moveTo>
                  <a:pt x="194373" y="251675"/>
                </a:moveTo>
                <a:lnTo>
                  <a:pt x="191769" y="252006"/>
                </a:lnTo>
                <a:lnTo>
                  <a:pt x="189928" y="253898"/>
                </a:lnTo>
                <a:lnTo>
                  <a:pt x="192049" y="256349"/>
                </a:lnTo>
                <a:lnTo>
                  <a:pt x="194741" y="256425"/>
                </a:lnTo>
                <a:lnTo>
                  <a:pt x="195021" y="253530"/>
                </a:lnTo>
                <a:lnTo>
                  <a:pt x="194373" y="251675"/>
                </a:lnTo>
                <a:close/>
              </a:path>
              <a:path w="229870" h="2208530">
                <a:moveTo>
                  <a:pt x="31635" y="295859"/>
                </a:moveTo>
                <a:lnTo>
                  <a:pt x="29844" y="296214"/>
                </a:lnTo>
                <a:lnTo>
                  <a:pt x="30099" y="298297"/>
                </a:lnTo>
                <a:lnTo>
                  <a:pt x="28740" y="298653"/>
                </a:lnTo>
                <a:lnTo>
                  <a:pt x="28867" y="300634"/>
                </a:lnTo>
                <a:lnTo>
                  <a:pt x="31635" y="302399"/>
                </a:lnTo>
                <a:lnTo>
                  <a:pt x="31635" y="295859"/>
                </a:lnTo>
                <a:close/>
              </a:path>
              <a:path w="229870" h="2208530">
                <a:moveTo>
                  <a:pt x="88811" y="291795"/>
                </a:moveTo>
                <a:lnTo>
                  <a:pt x="88201" y="294487"/>
                </a:lnTo>
                <a:lnTo>
                  <a:pt x="86817" y="297484"/>
                </a:lnTo>
                <a:lnTo>
                  <a:pt x="90843" y="297319"/>
                </a:lnTo>
                <a:lnTo>
                  <a:pt x="91008" y="291960"/>
                </a:lnTo>
                <a:lnTo>
                  <a:pt x="88811" y="291795"/>
                </a:lnTo>
                <a:close/>
              </a:path>
              <a:path w="229870" h="2208530">
                <a:moveTo>
                  <a:pt x="208800" y="304761"/>
                </a:moveTo>
                <a:lnTo>
                  <a:pt x="208470" y="309575"/>
                </a:lnTo>
                <a:lnTo>
                  <a:pt x="205752" y="311696"/>
                </a:lnTo>
                <a:lnTo>
                  <a:pt x="208432" y="312381"/>
                </a:lnTo>
                <a:lnTo>
                  <a:pt x="208559" y="315950"/>
                </a:lnTo>
                <a:lnTo>
                  <a:pt x="211721" y="316102"/>
                </a:lnTo>
                <a:lnTo>
                  <a:pt x="211429" y="311378"/>
                </a:lnTo>
                <a:lnTo>
                  <a:pt x="214769" y="310629"/>
                </a:lnTo>
                <a:lnTo>
                  <a:pt x="213715" y="305053"/>
                </a:lnTo>
                <a:lnTo>
                  <a:pt x="208800" y="304761"/>
                </a:lnTo>
                <a:close/>
              </a:path>
              <a:path w="229870" h="2208530">
                <a:moveTo>
                  <a:pt x="79381" y="303088"/>
                </a:moveTo>
                <a:lnTo>
                  <a:pt x="76809" y="303949"/>
                </a:lnTo>
                <a:lnTo>
                  <a:pt x="77368" y="305917"/>
                </a:lnTo>
                <a:lnTo>
                  <a:pt x="77330" y="308546"/>
                </a:lnTo>
                <a:lnTo>
                  <a:pt x="78841" y="309473"/>
                </a:lnTo>
                <a:lnTo>
                  <a:pt x="78397" y="307403"/>
                </a:lnTo>
                <a:lnTo>
                  <a:pt x="80043" y="303187"/>
                </a:lnTo>
                <a:lnTo>
                  <a:pt x="79381" y="303088"/>
                </a:lnTo>
                <a:close/>
              </a:path>
              <a:path w="229870" h="2208530">
                <a:moveTo>
                  <a:pt x="84656" y="302818"/>
                </a:moveTo>
                <a:lnTo>
                  <a:pt x="80187" y="302818"/>
                </a:lnTo>
                <a:lnTo>
                  <a:pt x="80043" y="303187"/>
                </a:lnTo>
                <a:lnTo>
                  <a:pt x="84899" y="303911"/>
                </a:lnTo>
                <a:lnTo>
                  <a:pt x="84656" y="302818"/>
                </a:lnTo>
                <a:close/>
              </a:path>
              <a:path w="229870" h="2208530">
                <a:moveTo>
                  <a:pt x="77825" y="289585"/>
                </a:moveTo>
                <a:lnTo>
                  <a:pt x="75107" y="293408"/>
                </a:lnTo>
                <a:lnTo>
                  <a:pt x="78803" y="297484"/>
                </a:lnTo>
                <a:lnTo>
                  <a:pt x="77825" y="302856"/>
                </a:lnTo>
                <a:lnTo>
                  <a:pt x="79381" y="303088"/>
                </a:lnTo>
                <a:lnTo>
                  <a:pt x="80187" y="302818"/>
                </a:lnTo>
                <a:lnTo>
                  <a:pt x="84656" y="302818"/>
                </a:lnTo>
                <a:lnTo>
                  <a:pt x="81737" y="289725"/>
                </a:lnTo>
                <a:lnTo>
                  <a:pt x="77825" y="289585"/>
                </a:lnTo>
                <a:close/>
              </a:path>
              <a:path w="229870" h="2208530">
                <a:moveTo>
                  <a:pt x="130809" y="269684"/>
                </a:moveTo>
                <a:lnTo>
                  <a:pt x="128777" y="269684"/>
                </a:lnTo>
                <a:lnTo>
                  <a:pt x="128777" y="271894"/>
                </a:lnTo>
                <a:lnTo>
                  <a:pt x="130809" y="271894"/>
                </a:lnTo>
                <a:lnTo>
                  <a:pt x="130809" y="269684"/>
                </a:lnTo>
                <a:close/>
              </a:path>
              <a:path w="229870" h="2208530">
                <a:moveTo>
                  <a:pt x="124015" y="265709"/>
                </a:moveTo>
                <a:lnTo>
                  <a:pt x="124015" y="272237"/>
                </a:lnTo>
                <a:lnTo>
                  <a:pt x="125806" y="271907"/>
                </a:lnTo>
                <a:lnTo>
                  <a:pt x="126098" y="270395"/>
                </a:lnTo>
                <a:lnTo>
                  <a:pt x="127228" y="269786"/>
                </a:lnTo>
                <a:lnTo>
                  <a:pt x="126796" y="267462"/>
                </a:lnTo>
                <a:lnTo>
                  <a:pt x="124015" y="265709"/>
                </a:lnTo>
                <a:close/>
              </a:path>
              <a:path w="229870" h="2208530">
                <a:moveTo>
                  <a:pt x="39230" y="270941"/>
                </a:moveTo>
                <a:lnTo>
                  <a:pt x="35623" y="279806"/>
                </a:lnTo>
                <a:lnTo>
                  <a:pt x="40868" y="281851"/>
                </a:lnTo>
                <a:lnTo>
                  <a:pt x="41884" y="279285"/>
                </a:lnTo>
                <a:lnTo>
                  <a:pt x="44297" y="278282"/>
                </a:lnTo>
                <a:lnTo>
                  <a:pt x="43840" y="274116"/>
                </a:lnTo>
                <a:lnTo>
                  <a:pt x="39230" y="270941"/>
                </a:lnTo>
                <a:close/>
              </a:path>
              <a:path w="229870" h="2208530">
                <a:moveTo>
                  <a:pt x="5905" y="265264"/>
                </a:moveTo>
                <a:lnTo>
                  <a:pt x="4618" y="272187"/>
                </a:lnTo>
                <a:lnTo>
                  <a:pt x="2036" y="278415"/>
                </a:lnTo>
                <a:lnTo>
                  <a:pt x="0" y="284094"/>
                </a:lnTo>
                <a:lnTo>
                  <a:pt x="0" y="290405"/>
                </a:lnTo>
                <a:lnTo>
                  <a:pt x="5056" y="278996"/>
                </a:lnTo>
                <a:lnTo>
                  <a:pt x="6664" y="272380"/>
                </a:lnTo>
                <a:lnTo>
                  <a:pt x="5905" y="265264"/>
                </a:lnTo>
                <a:close/>
              </a:path>
              <a:path w="229870" h="2208530">
                <a:moveTo>
                  <a:pt x="406" y="280695"/>
                </a:moveTo>
                <a:lnTo>
                  <a:pt x="0" y="280807"/>
                </a:lnTo>
                <a:lnTo>
                  <a:pt x="0" y="281206"/>
                </a:lnTo>
                <a:lnTo>
                  <a:pt x="406" y="280695"/>
                </a:lnTo>
                <a:close/>
              </a:path>
              <a:path w="229870" h="2208530">
                <a:moveTo>
                  <a:pt x="140207" y="361950"/>
                </a:moveTo>
                <a:lnTo>
                  <a:pt x="140741" y="366255"/>
                </a:lnTo>
                <a:lnTo>
                  <a:pt x="141782" y="369150"/>
                </a:lnTo>
                <a:lnTo>
                  <a:pt x="145376" y="369811"/>
                </a:lnTo>
                <a:lnTo>
                  <a:pt x="144893" y="366255"/>
                </a:lnTo>
                <a:lnTo>
                  <a:pt x="144792" y="362534"/>
                </a:lnTo>
                <a:lnTo>
                  <a:pt x="140207" y="361950"/>
                </a:lnTo>
                <a:close/>
              </a:path>
              <a:path w="229870" h="2208530">
                <a:moveTo>
                  <a:pt x="148793" y="355904"/>
                </a:moveTo>
                <a:lnTo>
                  <a:pt x="147396" y="357327"/>
                </a:lnTo>
                <a:lnTo>
                  <a:pt x="147040" y="362508"/>
                </a:lnTo>
                <a:lnTo>
                  <a:pt x="149783" y="362534"/>
                </a:lnTo>
                <a:lnTo>
                  <a:pt x="150545" y="359702"/>
                </a:lnTo>
                <a:lnTo>
                  <a:pt x="151256" y="357454"/>
                </a:lnTo>
                <a:lnTo>
                  <a:pt x="148793" y="355904"/>
                </a:lnTo>
                <a:close/>
              </a:path>
              <a:path w="229870" h="2208530">
                <a:moveTo>
                  <a:pt x="70827" y="406742"/>
                </a:moveTo>
                <a:lnTo>
                  <a:pt x="70027" y="407987"/>
                </a:lnTo>
                <a:lnTo>
                  <a:pt x="70192" y="414845"/>
                </a:lnTo>
                <a:lnTo>
                  <a:pt x="72821" y="415582"/>
                </a:lnTo>
                <a:lnTo>
                  <a:pt x="74942" y="412940"/>
                </a:lnTo>
                <a:lnTo>
                  <a:pt x="73444" y="407581"/>
                </a:lnTo>
                <a:lnTo>
                  <a:pt x="70827" y="406742"/>
                </a:lnTo>
                <a:close/>
              </a:path>
              <a:path w="229870" h="2208530">
                <a:moveTo>
                  <a:pt x="18834" y="426986"/>
                </a:moveTo>
                <a:lnTo>
                  <a:pt x="14884" y="427748"/>
                </a:lnTo>
                <a:lnTo>
                  <a:pt x="14884" y="432155"/>
                </a:lnTo>
                <a:lnTo>
                  <a:pt x="18148" y="432396"/>
                </a:lnTo>
                <a:lnTo>
                  <a:pt x="18834" y="426986"/>
                </a:lnTo>
                <a:close/>
              </a:path>
              <a:path w="229870" h="2208530">
                <a:moveTo>
                  <a:pt x="27838" y="381317"/>
                </a:moveTo>
                <a:lnTo>
                  <a:pt x="27292" y="386994"/>
                </a:lnTo>
                <a:lnTo>
                  <a:pt x="28219" y="392811"/>
                </a:lnTo>
                <a:lnTo>
                  <a:pt x="31889" y="394589"/>
                </a:lnTo>
                <a:lnTo>
                  <a:pt x="29933" y="387819"/>
                </a:lnTo>
                <a:lnTo>
                  <a:pt x="32854" y="387083"/>
                </a:lnTo>
                <a:lnTo>
                  <a:pt x="34848" y="382409"/>
                </a:lnTo>
                <a:lnTo>
                  <a:pt x="33933" y="381330"/>
                </a:lnTo>
                <a:lnTo>
                  <a:pt x="27838" y="381317"/>
                </a:lnTo>
                <a:close/>
              </a:path>
              <a:path w="229870" h="2208530">
                <a:moveTo>
                  <a:pt x="33578" y="380911"/>
                </a:moveTo>
                <a:lnTo>
                  <a:pt x="30543" y="381330"/>
                </a:lnTo>
                <a:lnTo>
                  <a:pt x="33933" y="381330"/>
                </a:lnTo>
                <a:lnTo>
                  <a:pt x="33578" y="380911"/>
                </a:lnTo>
                <a:close/>
              </a:path>
              <a:path w="229870" h="2208530">
                <a:moveTo>
                  <a:pt x="14274" y="392429"/>
                </a:moveTo>
                <a:lnTo>
                  <a:pt x="16484" y="397840"/>
                </a:lnTo>
                <a:lnTo>
                  <a:pt x="15849" y="400113"/>
                </a:lnTo>
                <a:lnTo>
                  <a:pt x="19634" y="401040"/>
                </a:lnTo>
                <a:lnTo>
                  <a:pt x="19392" y="395173"/>
                </a:lnTo>
                <a:lnTo>
                  <a:pt x="17856" y="393484"/>
                </a:lnTo>
                <a:lnTo>
                  <a:pt x="14274" y="392429"/>
                </a:lnTo>
                <a:close/>
              </a:path>
              <a:path w="229870" h="2208530">
                <a:moveTo>
                  <a:pt x="154152" y="399796"/>
                </a:moveTo>
                <a:lnTo>
                  <a:pt x="152488" y="400519"/>
                </a:lnTo>
                <a:lnTo>
                  <a:pt x="152768" y="403428"/>
                </a:lnTo>
                <a:lnTo>
                  <a:pt x="154114" y="403771"/>
                </a:lnTo>
                <a:lnTo>
                  <a:pt x="154673" y="405002"/>
                </a:lnTo>
                <a:lnTo>
                  <a:pt x="156794" y="404520"/>
                </a:lnTo>
                <a:lnTo>
                  <a:pt x="156794" y="400113"/>
                </a:lnTo>
                <a:lnTo>
                  <a:pt x="154152" y="399796"/>
                </a:lnTo>
                <a:close/>
              </a:path>
              <a:path w="229870" h="2208530">
                <a:moveTo>
                  <a:pt x="7848" y="403923"/>
                </a:moveTo>
                <a:lnTo>
                  <a:pt x="8254" y="411352"/>
                </a:lnTo>
                <a:lnTo>
                  <a:pt x="9880" y="411162"/>
                </a:lnTo>
                <a:lnTo>
                  <a:pt x="10706" y="409879"/>
                </a:lnTo>
                <a:lnTo>
                  <a:pt x="11201" y="408203"/>
                </a:lnTo>
                <a:lnTo>
                  <a:pt x="10858" y="405638"/>
                </a:lnTo>
                <a:lnTo>
                  <a:pt x="7848" y="403923"/>
                </a:lnTo>
                <a:close/>
              </a:path>
              <a:path w="229870" h="2208530">
                <a:moveTo>
                  <a:pt x="92913" y="345440"/>
                </a:moveTo>
                <a:lnTo>
                  <a:pt x="89827" y="345948"/>
                </a:lnTo>
                <a:lnTo>
                  <a:pt x="89534" y="348475"/>
                </a:lnTo>
                <a:lnTo>
                  <a:pt x="90068" y="350113"/>
                </a:lnTo>
                <a:lnTo>
                  <a:pt x="91821" y="350367"/>
                </a:lnTo>
                <a:lnTo>
                  <a:pt x="93395" y="348729"/>
                </a:lnTo>
                <a:lnTo>
                  <a:pt x="92913" y="345440"/>
                </a:lnTo>
                <a:close/>
              </a:path>
              <a:path w="229870" h="2208530">
                <a:moveTo>
                  <a:pt x="40868" y="348170"/>
                </a:moveTo>
                <a:lnTo>
                  <a:pt x="40220" y="350850"/>
                </a:lnTo>
                <a:lnTo>
                  <a:pt x="38836" y="353847"/>
                </a:lnTo>
                <a:lnTo>
                  <a:pt x="42849" y="353695"/>
                </a:lnTo>
                <a:lnTo>
                  <a:pt x="42621" y="351612"/>
                </a:lnTo>
                <a:lnTo>
                  <a:pt x="44005" y="351256"/>
                </a:lnTo>
                <a:lnTo>
                  <a:pt x="43843" y="349313"/>
                </a:lnTo>
                <a:lnTo>
                  <a:pt x="42494" y="349313"/>
                </a:lnTo>
                <a:lnTo>
                  <a:pt x="41643" y="348754"/>
                </a:lnTo>
                <a:lnTo>
                  <a:pt x="40868" y="348170"/>
                </a:lnTo>
                <a:close/>
              </a:path>
              <a:path w="229870" h="2208530">
                <a:moveTo>
                  <a:pt x="43840" y="349275"/>
                </a:moveTo>
                <a:lnTo>
                  <a:pt x="42494" y="349313"/>
                </a:lnTo>
                <a:lnTo>
                  <a:pt x="43843" y="349313"/>
                </a:lnTo>
                <a:close/>
              </a:path>
              <a:path w="229870" h="2208530">
                <a:moveTo>
                  <a:pt x="162940" y="410959"/>
                </a:moveTo>
                <a:lnTo>
                  <a:pt x="160781" y="411162"/>
                </a:lnTo>
                <a:lnTo>
                  <a:pt x="159194" y="412813"/>
                </a:lnTo>
                <a:lnTo>
                  <a:pt x="160045" y="415683"/>
                </a:lnTo>
                <a:lnTo>
                  <a:pt x="161747" y="416687"/>
                </a:lnTo>
                <a:lnTo>
                  <a:pt x="161226" y="415086"/>
                </a:lnTo>
                <a:lnTo>
                  <a:pt x="162940" y="410959"/>
                </a:lnTo>
                <a:close/>
              </a:path>
              <a:path w="229870" h="2208530">
                <a:moveTo>
                  <a:pt x="13868" y="387946"/>
                </a:moveTo>
                <a:lnTo>
                  <a:pt x="13588" y="388632"/>
                </a:lnTo>
                <a:lnTo>
                  <a:pt x="11391" y="392214"/>
                </a:lnTo>
                <a:lnTo>
                  <a:pt x="13868" y="392366"/>
                </a:lnTo>
                <a:lnTo>
                  <a:pt x="14147" y="391693"/>
                </a:lnTo>
                <a:lnTo>
                  <a:pt x="16344" y="388124"/>
                </a:lnTo>
                <a:lnTo>
                  <a:pt x="13868" y="387946"/>
                </a:lnTo>
                <a:close/>
              </a:path>
              <a:path w="229870" h="2208530">
                <a:moveTo>
                  <a:pt x="53835" y="285153"/>
                </a:moveTo>
                <a:lnTo>
                  <a:pt x="51219" y="285940"/>
                </a:lnTo>
                <a:lnTo>
                  <a:pt x="49377" y="287553"/>
                </a:lnTo>
                <a:lnTo>
                  <a:pt x="49847" y="291795"/>
                </a:lnTo>
                <a:lnTo>
                  <a:pt x="52933" y="291528"/>
                </a:lnTo>
                <a:lnTo>
                  <a:pt x="52984" y="287870"/>
                </a:lnTo>
                <a:lnTo>
                  <a:pt x="53835" y="285153"/>
                </a:lnTo>
                <a:close/>
              </a:path>
              <a:path w="229870" h="2208530">
                <a:moveTo>
                  <a:pt x="7734" y="280581"/>
                </a:moveTo>
                <a:lnTo>
                  <a:pt x="7459" y="283400"/>
                </a:lnTo>
                <a:lnTo>
                  <a:pt x="7339" y="284060"/>
                </a:lnTo>
                <a:lnTo>
                  <a:pt x="6870" y="286258"/>
                </a:lnTo>
                <a:lnTo>
                  <a:pt x="10121" y="287629"/>
                </a:lnTo>
                <a:lnTo>
                  <a:pt x="7645" y="282701"/>
                </a:lnTo>
                <a:lnTo>
                  <a:pt x="10558" y="282701"/>
                </a:lnTo>
                <a:lnTo>
                  <a:pt x="10858" y="280733"/>
                </a:lnTo>
                <a:lnTo>
                  <a:pt x="7734" y="280581"/>
                </a:lnTo>
                <a:close/>
              </a:path>
              <a:path w="229870" h="2208530">
                <a:moveTo>
                  <a:pt x="10558" y="282701"/>
                </a:moveTo>
                <a:lnTo>
                  <a:pt x="7645" y="282701"/>
                </a:lnTo>
                <a:lnTo>
                  <a:pt x="10858" y="284060"/>
                </a:lnTo>
                <a:lnTo>
                  <a:pt x="11112" y="284899"/>
                </a:lnTo>
                <a:lnTo>
                  <a:pt x="10896" y="286245"/>
                </a:lnTo>
                <a:lnTo>
                  <a:pt x="11874" y="286258"/>
                </a:lnTo>
                <a:lnTo>
                  <a:pt x="12620" y="283400"/>
                </a:lnTo>
                <a:lnTo>
                  <a:pt x="10452" y="283400"/>
                </a:lnTo>
                <a:lnTo>
                  <a:pt x="10558" y="282701"/>
                </a:lnTo>
                <a:close/>
              </a:path>
              <a:path w="229870" h="2208530">
                <a:moveTo>
                  <a:pt x="12687" y="283146"/>
                </a:moveTo>
                <a:lnTo>
                  <a:pt x="10452" y="283400"/>
                </a:lnTo>
                <a:lnTo>
                  <a:pt x="12620" y="283400"/>
                </a:lnTo>
                <a:lnTo>
                  <a:pt x="12687" y="283146"/>
                </a:lnTo>
                <a:close/>
              </a:path>
              <a:path w="229870" h="2208530">
                <a:moveTo>
                  <a:pt x="0" y="328505"/>
                </a:moveTo>
                <a:lnTo>
                  <a:pt x="0" y="338816"/>
                </a:lnTo>
                <a:lnTo>
                  <a:pt x="3098" y="339902"/>
                </a:lnTo>
                <a:lnTo>
                  <a:pt x="2882" y="336003"/>
                </a:lnTo>
                <a:lnTo>
                  <a:pt x="1790" y="328726"/>
                </a:lnTo>
                <a:lnTo>
                  <a:pt x="0" y="328505"/>
                </a:lnTo>
                <a:close/>
              </a:path>
              <a:path w="229870" h="2208530">
                <a:moveTo>
                  <a:pt x="83565" y="319189"/>
                </a:moveTo>
                <a:lnTo>
                  <a:pt x="82880" y="324612"/>
                </a:lnTo>
                <a:lnTo>
                  <a:pt x="86817" y="323837"/>
                </a:lnTo>
                <a:lnTo>
                  <a:pt x="86817" y="319417"/>
                </a:lnTo>
                <a:lnTo>
                  <a:pt x="83565" y="319189"/>
                </a:lnTo>
                <a:close/>
              </a:path>
              <a:path w="229870" h="2208530">
                <a:moveTo>
                  <a:pt x="193738" y="341541"/>
                </a:moveTo>
                <a:lnTo>
                  <a:pt x="193332" y="344424"/>
                </a:lnTo>
                <a:lnTo>
                  <a:pt x="190779" y="344855"/>
                </a:lnTo>
                <a:lnTo>
                  <a:pt x="190753" y="348170"/>
                </a:lnTo>
                <a:lnTo>
                  <a:pt x="193192" y="347535"/>
                </a:lnTo>
                <a:lnTo>
                  <a:pt x="195897" y="347205"/>
                </a:lnTo>
                <a:lnTo>
                  <a:pt x="195745" y="343738"/>
                </a:lnTo>
                <a:lnTo>
                  <a:pt x="194449" y="343738"/>
                </a:lnTo>
                <a:lnTo>
                  <a:pt x="194856" y="341807"/>
                </a:lnTo>
                <a:lnTo>
                  <a:pt x="193738" y="341541"/>
                </a:lnTo>
                <a:close/>
              </a:path>
              <a:path w="229870" h="2208530">
                <a:moveTo>
                  <a:pt x="213880" y="323659"/>
                </a:moveTo>
                <a:lnTo>
                  <a:pt x="213715" y="324954"/>
                </a:lnTo>
                <a:lnTo>
                  <a:pt x="215150" y="325221"/>
                </a:lnTo>
                <a:lnTo>
                  <a:pt x="215430" y="326771"/>
                </a:lnTo>
                <a:lnTo>
                  <a:pt x="216712" y="327164"/>
                </a:lnTo>
                <a:lnTo>
                  <a:pt x="216712" y="324015"/>
                </a:lnTo>
                <a:lnTo>
                  <a:pt x="215569" y="324015"/>
                </a:lnTo>
                <a:lnTo>
                  <a:pt x="213880" y="323659"/>
                </a:lnTo>
                <a:close/>
              </a:path>
              <a:path w="229870" h="2208530">
                <a:moveTo>
                  <a:pt x="216712" y="323837"/>
                </a:moveTo>
                <a:lnTo>
                  <a:pt x="215569" y="324015"/>
                </a:lnTo>
                <a:lnTo>
                  <a:pt x="216712" y="324015"/>
                </a:lnTo>
                <a:lnTo>
                  <a:pt x="216712" y="323837"/>
                </a:lnTo>
                <a:close/>
              </a:path>
              <a:path w="229870" h="2208530">
                <a:moveTo>
                  <a:pt x="114795" y="345236"/>
                </a:moveTo>
                <a:lnTo>
                  <a:pt x="110807" y="345948"/>
                </a:lnTo>
                <a:lnTo>
                  <a:pt x="107607" y="347725"/>
                </a:lnTo>
                <a:lnTo>
                  <a:pt x="108927" y="354660"/>
                </a:lnTo>
                <a:lnTo>
                  <a:pt x="113817" y="353695"/>
                </a:lnTo>
                <a:lnTo>
                  <a:pt x="113652" y="350151"/>
                </a:lnTo>
                <a:lnTo>
                  <a:pt x="114795" y="345236"/>
                </a:lnTo>
                <a:close/>
              </a:path>
              <a:path w="229870" h="2208530">
                <a:moveTo>
                  <a:pt x="117919" y="353441"/>
                </a:moveTo>
                <a:lnTo>
                  <a:pt x="118808" y="357009"/>
                </a:lnTo>
                <a:lnTo>
                  <a:pt x="119786" y="358495"/>
                </a:lnTo>
                <a:lnTo>
                  <a:pt x="121450" y="359206"/>
                </a:lnTo>
                <a:lnTo>
                  <a:pt x="122796" y="360324"/>
                </a:lnTo>
                <a:lnTo>
                  <a:pt x="124548" y="358406"/>
                </a:lnTo>
                <a:lnTo>
                  <a:pt x="124168" y="355473"/>
                </a:lnTo>
                <a:lnTo>
                  <a:pt x="122110" y="355473"/>
                </a:lnTo>
                <a:lnTo>
                  <a:pt x="117919" y="353441"/>
                </a:lnTo>
                <a:close/>
              </a:path>
              <a:path w="229870" h="2208530">
                <a:moveTo>
                  <a:pt x="121792" y="352577"/>
                </a:moveTo>
                <a:lnTo>
                  <a:pt x="122110" y="355473"/>
                </a:lnTo>
                <a:lnTo>
                  <a:pt x="124168" y="355473"/>
                </a:lnTo>
                <a:lnTo>
                  <a:pt x="123913" y="353504"/>
                </a:lnTo>
                <a:lnTo>
                  <a:pt x="121792" y="352577"/>
                </a:lnTo>
                <a:close/>
              </a:path>
              <a:path w="229870" h="2208530">
                <a:moveTo>
                  <a:pt x="87833" y="235419"/>
                </a:moveTo>
                <a:lnTo>
                  <a:pt x="86969" y="236689"/>
                </a:lnTo>
                <a:lnTo>
                  <a:pt x="86486" y="238391"/>
                </a:lnTo>
                <a:lnTo>
                  <a:pt x="86817" y="240931"/>
                </a:lnTo>
                <a:lnTo>
                  <a:pt x="90512" y="242011"/>
                </a:lnTo>
                <a:lnTo>
                  <a:pt x="90817" y="235534"/>
                </a:lnTo>
                <a:lnTo>
                  <a:pt x="87833" y="235419"/>
                </a:lnTo>
                <a:close/>
              </a:path>
              <a:path w="229870" h="2208530">
                <a:moveTo>
                  <a:pt x="225796" y="548432"/>
                </a:moveTo>
                <a:lnTo>
                  <a:pt x="225869" y="548754"/>
                </a:lnTo>
                <a:lnTo>
                  <a:pt x="224940" y="548754"/>
                </a:lnTo>
                <a:lnTo>
                  <a:pt x="223316" y="553046"/>
                </a:lnTo>
                <a:lnTo>
                  <a:pt x="225729" y="553745"/>
                </a:lnTo>
                <a:lnTo>
                  <a:pt x="225755" y="551548"/>
                </a:lnTo>
                <a:lnTo>
                  <a:pt x="228255" y="551548"/>
                </a:lnTo>
                <a:lnTo>
                  <a:pt x="227710" y="549313"/>
                </a:lnTo>
                <a:lnTo>
                  <a:pt x="226496" y="548754"/>
                </a:lnTo>
                <a:lnTo>
                  <a:pt x="225869" y="548754"/>
                </a:lnTo>
                <a:lnTo>
                  <a:pt x="224995" y="548608"/>
                </a:lnTo>
                <a:lnTo>
                  <a:pt x="226179" y="548608"/>
                </a:lnTo>
                <a:lnTo>
                  <a:pt x="225796" y="548432"/>
                </a:lnTo>
                <a:close/>
              </a:path>
              <a:path w="229870" h="2208530">
                <a:moveTo>
                  <a:pt x="228255" y="551548"/>
                </a:moveTo>
                <a:lnTo>
                  <a:pt x="225755" y="551548"/>
                </a:lnTo>
                <a:lnTo>
                  <a:pt x="228447" y="552335"/>
                </a:lnTo>
                <a:lnTo>
                  <a:pt x="228255" y="551548"/>
                </a:lnTo>
                <a:close/>
              </a:path>
              <a:path w="229870" h="2208530">
                <a:moveTo>
                  <a:pt x="228714" y="538276"/>
                </a:moveTo>
                <a:lnTo>
                  <a:pt x="227710" y="538276"/>
                </a:lnTo>
                <a:lnTo>
                  <a:pt x="226212" y="541756"/>
                </a:lnTo>
                <a:lnTo>
                  <a:pt x="222669" y="543013"/>
                </a:lnTo>
                <a:lnTo>
                  <a:pt x="222745" y="548233"/>
                </a:lnTo>
                <a:lnTo>
                  <a:pt x="224995" y="548608"/>
                </a:lnTo>
                <a:lnTo>
                  <a:pt x="225171" y="548144"/>
                </a:lnTo>
                <a:lnTo>
                  <a:pt x="225731" y="548144"/>
                </a:lnTo>
                <a:lnTo>
                  <a:pt x="224980" y="544829"/>
                </a:lnTo>
                <a:lnTo>
                  <a:pt x="228714" y="544829"/>
                </a:lnTo>
                <a:lnTo>
                  <a:pt x="228714" y="538276"/>
                </a:lnTo>
                <a:close/>
              </a:path>
              <a:path w="229870" h="2208530">
                <a:moveTo>
                  <a:pt x="225731" y="548144"/>
                </a:moveTo>
                <a:lnTo>
                  <a:pt x="225171" y="548144"/>
                </a:lnTo>
                <a:lnTo>
                  <a:pt x="225796" y="548432"/>
                </a:lnTo>
                <a:lnTo>
                  <a:pt x="225731" y="548144"/>
                </a:lnTo>
                <a:close/>
              </a:path>
              <a:path w="229870" h="2208530">
                <a:moveTo>
                  <a:pt x="228714" y="544829"/>
                </a:moveTo>
                <a:lnTo>
                  <a:pt x="224980" y="544829"/>
                </a:lnTo>
                <a:lnTo>
                  <a:pt x="228714" y="545998"/>
                </a:lnTo>
                <a:lnTo>
                  <a:pt x="228714" y="544829"/>
                </a:lnTo>
                <a:close/>
              </a:path>
              <a:path w="229870" h="2208530">
                <a:moveTo>
                  <a:pt x="42849" y="593534"/>
                </a:moveTo>
                <a:lnTo>
                  <a:pt x="42849" y="595744"/>
                </a:lnTo>
                <a:lnTo>
                  <a:pt x="45300" y="597471"/>
                </a:lnTo>
                <a:lnTo>
                  <a:pt x="45629" y="593737"/>
                </a:lnTo>
                <a:lnTo>
                  <a:pt x="43713" y="593737"/>
                </a:lnTo>
                <a:lnTo>
                  <a:pt x="42849" y="593534"/>
                </a:lnTo>
                <a:close/>
              </a:path>
              <a:path w="229870" h="2208530">
                <a:moveTo>
                  <a:pt x="45783" y="591985"/>
                </a:moveTo>
                <a:lnTo>
                  <a:pt x="43840" y="592429"/>
                </a:lnTo>
                <a:lnTo>
                  <a:pt x="43713" y="593737"/>
                </a:lnTo>
                <a:lnTo>
                  <a:pt x="45629" y="593737"/>
                </a:lnTo>
                <a:lnTo>
                  <a:pt x="45783" y="591985"/>
                </a:lnTo>
                <a:close/>
              </a:path>
              <a:path w="229870" h="2208530">
                <a:moveTo>
                  <a:pt x="111823" y="545998"/>
                </a:moveTo>
                <a:lnTo>
                  <a:pt x="111036" y="548462"/>
                </a:lnTo>
                <a:lnTo>
                  <a:pt x="109715" y="550316"/>
                </a:lnTo>
                <a:lnTo>
                  <a:pt x="109804" y="553745"/>
                </a:lnTo>
                <a:lnTo>
                  <a:pt x="113360" y="554278"/>
                </a:lnTo>
                <a:lnTo>
                  <a:pt x="115519" y="546887"/>
                </a:lnTo>
                <a:lnTo>
                  <a:pt x="111823" y="545998"/>
                </a:lnTo>
                <a:close/>
              </a:path>
              <a:path w="229870" h="2208530">
                <a:moveTo>
                  <a:pt x="24053" y="562597"/>
                </a:moveTo>
                <a:lnTo>
                  <a:pt x="20535" y="562597"/>
                </a:lnTo>
                <a:lnTo>
                  <a:pt x="21996" y="566966"/>
                </a:lnTo>
                <a:lnTo>
                  <a:pt x="23863" y="565912"/>
                </a:lnTo>
                <a:lnTo>
                  <a:pt x="24028" y="563486"/>
                </a:lnTo>
                <a:lnTo>
                  <a:pt x="24053" y="562597"/>
                </a:lnTo>
                <a:close/>
              </a:path>
              <a:path w="229870" h="2208530">
                <a:moveTo>
                  <a:pt x="21869" y="559282"/>
                </a:moveTo>
                <a:lnTo>
                  <a:pt x="22123" y="561886"/>
                </a:lnTo>
                <a:lnTo>
                  <a:pt x="16484" y="563486"/>
                </a:lnTo>
                <a:lnTo>
                  <a:pt x="19888" y="565912"/>
                </a:lnTo>
                <a:lnTo>
                  <a:pt x="20535" y="562597"/>
                </a:lnTo>
                <a:lnTo>
                  <a:pt x="24053" y="562597"/>
                </a:lnTo>
                <a:lnTo>
                  <a:pt x="23634" y="560285"/>
                </a:lnTo>
                <a:lnTo>
                  <a:pt x="21869" y="559282"/>
                </a:lnTo>
                <a:close/>
              </a:path>
              <a:path w="229870" h="2208530">
                <a:moveTo>
                  <a:pt x="211353" y="529234"/>
                </a:moveTo>
                <a:lnTo>
                  <a:pt x="209740" y="529424"/>
                </a:lnTo>
                <a:lnTo>
                  <a:pt x="208876" y="530720"/>
                </a:lnTo>
                <a:lnTo>
                  <a:pt x="208432" y="532384"/>
                </a:lnTo>
                <a:lnTo>
                  <a:pt x="208762" y="534949"/>
                </a:lnTo>
                <a:lnTo>
                  <a:pt x="211772" y="536651"/>
                </a:lnTo>
                <a:lnTo>
                  <a:pt x="211353" y="529234"/>
                </a:lnTo>
                <a:close/>
              </a:path>
              <a:path w="229870" h="2208530">
                <a:moveTo>
                  <a:pt x="96050" y="539242"/>
                </a:moveTo>
                <a:lnTo>
                  <a:pt x="94818" y="540486"/>
                </a:lnTo>
                <a:lnTo>
                  <a:pt x="94462" y="543839"/>
                </a:lnTo>
                <a:lnTo>
                  <a:pt x="98069" y="542785"/>
                </a:lnTo>
                <a:lnTo>
                  <a:pt x="99803" y="542785"/>
                </a:lnTo>
                <a:lnTo>
                  <a:pt x="99781" y="541591"/>
                </a:lnTo>
                <a:lnTo>
                  <a:pt x="96812" y="541591"/>
                </a:lnTo>
                <a:lnTo>
                  <a:pt x="96850" y="539521"/>
                </a:lnTo>
                <a:lnTo>
                  <a:pt x="96050" y="539242"/>
                </a:lnTo>
                <a:close/>
              </a:path>
              <a:path w="229870" h="2208530">
                <a:moveTo>
                  <a:pt x="99803" y="542785"/>
                </a:moveTo>
                <a:lnTo>
                  <a:pt x="98069" y="542785"/>
                </a:lnTo>
                <a:lnTo>
                  <a:pt x="99822" y="543788"/>
                </a:lnTo>
                <a:lnTo>
                  <a:pt x="99803" y="542785"/>
                </a:lnTo>
                <a:close/>
              </a:path>
              <a:path w="229870" h="2208530">
                <a:moveTo>
                  <a:pt x="99779" y="541484"/>
                </a:moveTo>
                <a:lnTo>
                  <a:pt x="96812" y="541591"/>
                </a:lnTo>
                <a:lnTo>
                  <a:pt x="99781" y="541591"/>
                </a:lnTo>
                <a:close/>
              </a:path>
              <a:path w="229870" h="2208530">
                <a:moveTo>
                  <a:pt x="99887" y="539315"/>
                </a:moveTo>
                <a:lnTo>
                  <a:pt x="99779" y="541484"/>
                </a:lnTo>
                <a:lnTo>
                  <a:pt x="100672" y="541451"/>
                </a:lnTo>
                <a:lnTo>
                  <a:pt x="99887" y="539315"/>
                </a:lnTo>
                <a:close/>
              </a:path>
              <a:path w="229870" h="2208530">
                <a:moveTo>
                  <a:pt x="101828" y="533844"/>
                </a:moveTo>
                <a:lnTo>
                  <a:pt x="97916" y="533958"/>
                </a:lnTo>
                <a:lnTo>
                  <a:pt x="99887" y="539315"/>
                </a:lnTo>
                <a:lnTo>
                  <a:pt x="100837" y="536816"/>
                </a:lnTo>
                <a:lnTo>
                  <a:pt x="101828" y="533844"/>
                </a:lnTo>
                <a:close/>
              </a:path>
              <a:path w="229870" h="2208530">
                <a:moveTo>
                  <a:pt x="92824" y="527215"/>
                </a:moveTo>
                <a:lnTo>
                  <a:pt x="92621" y="530390"/>
                </a:lnTo>
                <a:lnTo>
                  <a:pt x="93090" y="532828"/>
                </a:lnTo>
                <a:lnTo>
                  <a:pt x="94818" y="533844"/>
                </a:lnTo>
                <a:lnTo>
                  <a:pt x="95224" y="528624"/>
                </a:lnTo>
                <a:lnTo>
                  <a:pt x="95853" y="528624"/>
                </a:lnTo>
                <a:lnTo>
                  <a:pt x="92824" y="527215"/>
                </a:lnTo>
                <a:close/>
              </a:path>
              <a:path w="229870" h="2208530">
                <a:moveTo>
                  <a:pt x="95853" y="528624"/>
                </a:moveTo>
                <a:lnTo>
                  <a:pt x="95224" y="528624"/>
                </a:lnTo>
                <a:lnTo>
                  <a:pt x="99212" y="533069"/>
                </a:lnTo>
                <a:lnTo>
                  <a:pt x="99609" y="529259"/>
                </a:lnTo>
                <a:lnTo>
                  <a:pt x="97218" y="529259"/>
                </a:lnTo>
                <a:lnTo>
                  <a:pt x="95853" y="528624"/>
                </a:lnTo>
                <a:close/>
              </a:path>
              <a:path w="229870" h="2208530">
                <a:moveTo>
                  <a:pt x="96913" y="525437"/>
                </a:moveTo>
                <a:lnTo>
                  <a:pt x="97218" y="529259"/>
                </a:lnTo>
                <a:lnTo>
                  <a:pt x="99609" y="529259"/>
                </a:lnTo>
                <a:lnTo>
                  <a:pt x="99822" y="527215"/>
                </a:lnTo>
                <a:lnTo>
                  <a:pt x="96913" y="525437"/>
                </a:lnTo>
                <a:close/>
              </a:path>
              <a:path w="229870" h="2208530">
                <a:moveTo>
                  <a:pt x="228714" y="560374"/>
                </a:moveTo>
                <a:lnTo>
                  <a:pt x="227710" y="560374"/>
                </a:lnTo>
                <a:lnTo>
                  <a:pt x="227418" y="561060"/>
                </a:lnTo>
                <a:lnTo>
                  <a:pt x="225221" y="564629"/>
                </a:lnTo>
                <a:lnTo>
                  <a:pt x="227710" y="564794"/>
                </a:lnTo>
                <a:lnTo>
                  <a:pt x="227545" y="563511"/>
                </a:lnTo>
                <a:lnTo>
                  <a:pt x="227952" y="562825"/>
                </a:lnTo>
                <a:lnTo>
                  <a:pt x="228674" y="562597"/>
                </a:lnTo>
                <a:lnTo>
                  <a:pt x="228714" y="560374"/>
                </a:lnTo>
                <a:close/>
              </a:path>
              <a:path w="229870" h="2208530">
                <a:moveTo>
                  <a:pt x="225729" y="559282"/>
                </a:moveTo>
                <a:lnTo>
                  <a:pt x="223723" y="559282"/>
                </a:lnTo>
                <a:lnTo>
                  <a:pt x="223723" y="562597"/>
                </a:lnTo>
                <a:lnTo>
                  <a:pt x="225729" y="562597"/>
                </a:lnTo>
                <a:lnTo>
                  <a:pt x="225729" y="559282"/>
                </a:lnTo>
                <a:close/>
              </a:path>
              <a:path w="229870" h="2208530">
                <a:moveTo>
                  <a:pt x="37846" y="664260"/>
                </a:moveTo>
                <a:lnTo>
                  <a:pt x="36563" y="665746"/>
                </a:lnTo>
                <a:lnTo>
                  <a:pt x="36563" y="668388"/>
                </a:lnTo>
                <a:lnTo>
                  <a:pt x="38874" y="668693"/>
                </a:lnTo>
                <a:lnTo>
                  <a:pt x="38671" y="667042"/>
                </a:lnTo>
                <a:lnTo>
                  <a:pt x="39192" y="664616"/>
                </a:lnTo>
                <a:lnTo>
                  <a:pt x="37846" y="664260"/>
                </a:lnTo>
                <a:close/>
              </a:path>
              <a:path w="229870" h="2208530">
                <a:moveTo>
                  <a:pt x="201587" y="645693"/>
                </a:moveTo>
                <a:lnTo>
                  <a:pt x="204774" y="655091"/>
                </a:lnTo>
                <a:lnTo>
                  <a:pt x="199732" y="655434"/>
                </a:lnTo>
                <a:lnTo>
                  <a:pt x="200710" y="658406"/>
                </a:lnTo>
                <a:lnTo>
                  <a:pt x="201371" y="661746"/>
                </a:lnTo>
                <a:lnTo>
                  <a:pt x="202742" y="664260"/>
                </a:lnTo>
                <a:lnTo>
                  <a:pt x="203873" y="657821"/>
                </a:lnTo>
                <a:lnTo>
                  <a:pt x="207035" y="653580"/>
                </a:lnTo>
                <a:lnTo>
                  <a:pt x="207733" y="646582"/>
                </a:lnTo>
                <a:lnTo>
                  <a:pt x="201587" y="645693"/>
                </a:lnTo>
                <a:close/>
              </a:path>
              <a:path w="229870" h="2208530">
                <a:moveTo>
                  <a:pt x="216712" y="664260"/>
                </a:moveTo>
                <a:lnTo>
                  <a:pt x="214731" y="664260"/>
                </a:lnTo>
                <a:lnTo>
                  <a:pt x="214731" y="667588"/>
                </a:lnTo>
                <a:lnTo>
                  <a:pt x="216712" y="667588"/>
                </a:lnTo>
                <a:lnTo>
                  <a:pt x="216712" y="664260"/>
                </a:lnTo>
                <a:close/>
              </a:path>
              <a:path w="229870" h="2208530">
                <a:moveTo>
                  <a:pt x="70827" y="649897"/>
                </a:moveTo>
                <a:lnTo>
                  <a:pt x="66306" y="654011"/>
                </a:lnTo>
                <a:lnTo>
                  <a:pt x="63639" y="663079"/>
                </a:lnTo>
                <a:lnTo>
                  <a:pt x="71856" y="665378"/>
                </a:lnTo>
                <a:lnTo>
                  <a:pt x="73317" y="660526"/>
                </a:lnTo>
                <a:lnTo>
                  <a:pt x="74167" y="654951"/>
                </a:lnTo>
                <a:lnTo>
                  <a:pt x="78344" y="654951"/>
                </a:lnTo>
                <a:lnTo>
                  <a:pt x="78337" y="654329"/>
                </a:lnTo>
                <a:lnTo>
                  <a:pt x="72821" y="654329"/>
                </a:lnTo>
                <a:lnTo>
                  <a:pt x="71437" y="653656"/>
                </a:lnTo>
                <a:lnTo>
                  <a:pt x="72669" y="650074"/>
                </a:lnTo>
                <a:lnTo>
                  <a:pt x="70827" y="649897"/>
                </a:lnTo>
                <a:close/>
              </a:path>
              <a:path w="229870" h="2208530">
                <a:moveTo>
                  <a:pt x="78344" y="654951"/>
                </a:moveTo>
                <a:lnTo>
                  <a:pt x="74167" y="654951"/>
                </a:lnTo>
                <a:lnTo>
                  <a:pt x="78841" y="656526"/>
                </a:lnTo>
                <a:lnTo>
                  <a:pt x="78344" y="654951"/>
                </a:lnTo>
                <a:close/>
              </a:path>
              <a:path w="229870" h="2208530">
                <a:moveTo>
                  <a:pt x="77825" y="649897"/>
                </a:moveTo>
                <a:lnTo>
                  <a:pt x="77368" y="652716"/>
                </a:lnTo>
                <a:lnTo>
                  <a:pt x="73260" y="652716"/>
                </a:lnTo>
                <a:lnTo>
                  <a:pt x="72821" y="654329"/>
                </a:lnTo>
                <a:lnTo>
                  <a:pt x="78337" y="654329"/>
                </a:lnTo>
                <a:lnTo>
                  <a:pt x="78972" y="652716"/>
                </a:lnTo>
                <a:lnTo>
                  <a:pt x="77368" y="652716"/>
                </a:lnTo>
                <a:lnTo>
                  <a:pt x="73520" y="651764"/>
                </a:lnTo>
                <a:lnTo>
                  <a:pt x="79347" y="651764"/>
                </a:lnTo>
                <a:lnTo>
                  <a:pt x="80022" y="650049"/>
                </a:lnTo>
                <a:lnTo>
                  <a:pt x="77825" y="649897"/>
                </a:lnTo>
                <a:close/>
              </a:path>
              <a:path w="229870" h="2208530">
                <a:moveTo>
                  <a:pt x="90898" y="647255"/>
                </a:moveTo>
                <a:lnTo>
                  <a:pt x="83692" y="647255"/>
                </a:lnTo>
                <a:lnTo>
                  <a:pt x="83032" y="653021"/>
                </a:lnTo>
                <a:lnTo>
                  <a:pt x="85839" y="654329"/>
                </a:lnTo>
                <a:lnTo>
                  <a:pt x="88760" y="648970"/>
                </a:lnTo>
                <a:lnTo>
                  <a:pt x="90898" y="647255"/>
                </a:lnTo>
                <a:close/>
              </a:path>
              <a:path w="229870" h="2208530">
                <a:moveTo>
                  <a:pt x="87833" y="638860"/>
                </a:moveTo>
                <a:lnTo>
                  <a:pt x="87414" y="644690"/>
                </a:lnTo>
                <a:lnTo>
                  <a:pt x="78231" y="646620"/>
                </a:lnTo>
                <a:lnTo>
                  <a:pt x="81813" y="653224"/>
                </a:lnTo>
                <a:lnTo>
                  <a:pt x="83692" y="647255"/>
                </a:lnTo>
                <a:lnTo>
                  <a:pt x="90898" y="647255"/>
                </a:lnTo>
                <a:lnTo>
                  <a:pt x="95110" y="643877"/>
                </a:lnTo>
                <a:lnTo>
                  <a:pt x="87833" y="638860"/>
                </a:lnTo>
                <a:close/>
              </a:path>
              <a:path w="229870" h="2208530">
                <a:moveTo>
                  <a:pt x="79819" y="638860"/>
                </a:moveTo>
                <a:lnTo>
                  <a:pt x="79413" y="641311"/>
                </a:lnTo>
                <a:lnTo>
                  <a:pt x="77546" y="644829"/>
                </a:lnTo>
                <a:lnTo>
                  <a:pt x="80835" y="645477"/>
                </a:lnTo>
                <a:lnTo>
                  <a:pt x="80276" y="643534"/>
                </a:lnTo>
                <a:lnTo>
                  <a:pt x="82016" y="638987"/>
                </a:lnTo>
                <a:lnTo>
                  <a:pt x="79819" y="638860"/>
                </a:lnTo>
                <a:close/>
              </a:path>
              <a:path w="229870" h="2208530">
                <a:moveTo>
                  <a:pt x="226860" y="662622"/>
                </a:moveTo>
                <a:lnTo>
                  <a:pt x="223723" y="663168"/>
                </a:lnTo>
                <a:lnTo>
                  <a:pt x="220230" y="668121"/>
                </a:lnTo>
                <a:lnTo>
                  <a:pt x="227266" y="669086"/>
                </a:lnTo>
                <a:lnTo>
                  <a:pt x="228714" y="672007"/>
                </a:lnTo>
                <a:lnTo>
                  <a:pt x="228714" y="666978"/>
                </a:lnTo>
                <a:lnTo>
                  <a:pt x="226364" y="666978"/>
                </a:lnTo>
                <a:lnTo>
                  <a:pt x="226860" y="662622"/>
                </a:lnTo>
                <a:close/>
              </a:path>
              <a:path w="229870" h="2208530">
                <a:moveTo>
                  <a:pt x="228714" y="664260"/>
                </a:moveTo>
                <a:lnTo>
                  <a:pt x="226364" y="666978"/>
                </a:lnTo>
                <a:lnTo>
                  <a:pt x="228714" y="666978"/>
                </a:lnTo>
                <a:lnTo>
                  <a:pt x="228714" y="664260"/>
                </a:lnTo>
                <a:close/>
              </a:path>
              <a:path w="229870" h="2208530">
                <a:moveTo>
                  <a:pt x="228714" y="675335"/>
                </a:moveTo>
                <a:lnTo>
                  <a:pt x="228244" y="679196"/>
                </a:lnTo>
                <a:lnTo>
                  <a:pt x="224942" y="680008"/>
                </a:lnTo>
                <a:lnTo>
                  <a:pt x="224726" y="684174"/>
                </a:lnTo>
                <a:lnTo>
                  <a:pt x="226771" y="686384"/>
                </a:lnTo>
                <a:lnTo>
                  <a:pt x="226682" y="683679"/>
                </a:lnTo>
                <a:lnTo>
                  <a:pt x="228714" y="683056"/>
                </a:lnTo>
                <a:lnTo>
                  <a:pt x="228714" y="675335"/>
                </a:lnTo>
                <a:close/>
              </a:path>
              <a:path w="229870" h="2208530">
                <a:moveTo>
                  <a:pt x="225793" y="602678"/>
                </a:moveTo>
                <a:lnTo>
                  <a:pt x="222745" y="603478"/>
                </a:lnTo>
                <a:lnTo>
                  <a:pt x="221970" y="608037"/>
                </a:lnTo>
                <a:lnTo>
                  <a:pt x="226123" y="610438"/>
                </a:lnTo>
                <a:lnTo>
                  <a:pt x="228714" y="607898"/>
                </a:lnTo>
                <a:lnTo>
                  <a:pt x="228714" y="605396"/>
                </a:lnTo>
                <a:lnTo>
                  <a:pt x="225678" y="605396"/>
                </a:lnTo>
                <a:lnTo>
                  <a:pt x="225793" y="602678"/>
                </a:lnTo>
                <a:close/>
              </a:path>
              <a:path w="229870" h="2208530">
                <a:moveTo>
                  <a:pt x="228714" y="604583"/>
                </a:moveTo>
                <a:lnTo>
                  <a:pt x="225678" y="605396"/>
                </a:lnTo>
                <a:lnTo>
                  <a:pt x="228714" y="605396"/>
                </a:lnTo>
                <a:lnTo>
                  <a:pt x="228714" y="604583"/>
                </a:lnTo>
                <a:close/>
              </a:path>
              <a:path w="229870" h="2208530">
                <a:moveTo>
                  <a:pt x="228714" y="690791"/>
                </a:moveTo>
                <a:lnTo>
                  <a:pt x="227710" y="690791"/>
                </a:lnTo>
                <a:lnTo>
                  <a:pt x="228244" y="694258"/>
                </a:lnTo>
                <a:lnTo>
                  <a:pt x="225386" y="695312"/>
                </a:lnTo>
                <a:lnTo>
                  <a:pt x="228714" y="696328"/>
                </a:lnTo>
                <a:lnTo>
                  <a:pt x="228714" y="690791"/>
                </a:lnTo>
                <a:close/>
              </a:path>
              <a:path w="229870" h="2208530">
                <a:moveTo>
                  <a:pt x="225474" y="709349"/>
                </a:moveTo>
                <a:lnTo>
                  <a:pt x="225169" y="709892"/>
                </a:lnTo>
                <a:lnTo>
                  <a:pt x="226326" y="720750"/>
                </a:lnTo>
                <a:lnTo>
                  <a:pt x="228714" y="716216"/>
                </a:lnTo>
                <a:lnTo>
                  <a:pt x="228714" y="710679"/>
                </a:lnTo>
                <a:lnTo>
                  <a:pt x="225474" y="709349"/>
                </a:lnTo>
                <a:close/>
              </a:path>
              <a:path w="229870" h="2208530">
                <a:moveTo>
                  <a:pt x="222427" y="703529"/>
                </a:moveTo>
                <a:lnTo>
                  <a:pt x="221526" y="710425"/>
                </a:lnTo>
                <a:lnTo>
                  <a:pt x="224726" y="710679"/>
                </a:lnTo>
                <a:lnTo>
                  <a:pt x="225169" y="709892"/>
                </a:lnTo>
                <a:lnTo>
                  <a:pt x="225094" y="709193"/>
                </a:lnTo>
                <a:lnTo>
                  <a:pt x="225562" y="709193"/>
                </a:lnTo>
                <a:lnTo>
                  <a:pt x="226034" y="708355"/>
                </a:lnTo>
                <a:lnTo>
                  <a:pt x="224256" y="707440"/>
                </a:lnTo>
                <a:lnTo>
                  <a:pt x="225729" y="704062"/>
                </a:lnTo>
                <a:lnTo>
                  <a:pt x="222427" y="703529"/>
                </a:lnTo>
                <a:close/>
              </a:path>
              <a:path w="229870" h="2208530">
                <a:moveTo>
                  <a:pt x="225562" y="709193"/>
                </a:moveTo>
                <a:lnTo>
                  <a:pt x="225094" y="709193"/>
                </a:lnTo>
                <a:lnTo>
                  <a:pt x="225474" y="709349"/>
                </a:lnTo>
                <a:lnTo>
                  <a:pt x="225562" y="709193"/>
                </a:lnTo>
                <a:close/>
              </a:path>
              <a:path w="229870" h="2208530">
                <a:moveTo>
                  <a:pt x="228714" y="1064387"/>
                </a:moveTo>
                <a:lnTo>
                  <a:pt x="228320" y="1068984"/>
                </a:lnTo>
                <a:lnTo>
                  <a:pt x="222376" y="1077950"/>
                </a:lnTo>
                <a:lnTo>
                  <a:pt x="228714" y="1079855"/>
                </a:lnTo>
                <a:lnTo>
                  <a:pt x="228714" y="1064387"/>
                </a:lnTo>
                <a:close/>
              </a:path>
              <a:path w="229870" h="2208530">
                <a:moveTo>
                  <a:pt x="26885" y="0"/>
                </a:moveTo>
                <a:lnTo>
                  <a:pt x="24879" y="0"/>
                </a:lnTo>
                <a:lnTo>
                  <a:pt x="24688" y="3136"/>
                </a:lnTo>
                <a:lnTo>
                  <a:pt x="25857" y="3314"/>
                </a:lnTo>
                <a:lnTo>
                  <a:pt x="26924" y="1511"/>
                </a:lnTo>
                <a:lnTo>
                  <a:pt x="26885" y="0"/>
                </a:lnTo>
                <a:close/>
              </a:path>
              <a:path w="229870" h="2208530">
                <a:moveTo>
                  <a:pt x="227114" y="567626"/>
                </a:moveTo>
                <a:lnTo>
                  <a:pt x="227114" y="574141"/>
                </a:lnTo>
                <a:lnTo>
                  <a:pt x="228714" y="573646"/>
                </a:lnTo>
                <a:lnTo>
                  <a:pt x="228714" y="568109"/>
                </a:lnTo>
                <a:lnTo>
                  <a:pt x="227114" y="567626"/>
                </a:lnTo>
                <a:close/>
              </a:path>
              <a:path w="229870" h="2208530">
                <a:moveTo>
                  <a:pt x="228714" y="589114"/>
                </a:moveTo>
                <a:lnTo>
                  <a:pt x="227710" y="589114"/>
                </a:lnTo>
                <a:lnTo>
                  <a:pt x="227418" y="591693"/>
                </a:lnTo>
                <a:lnTo>
                  <a:pt x="225590" y="593877"/>
                </a:lnTo>
                <a:lnTo>
                  <a:pt x="228714" y="594639"/>
                </a:lnTo>
                <a:lnTo>
                  <a:pt x="228714" y="589114"/>
                </a:lnTo>
                <a:close/>
              </a:path>
              <a:path w="229870" h="2208530">
                <a:moveTo>
                  <a:pt x="228714" y="1153909"/>
                </a:moveTo>
                <a:lnTo>
                  <a:pt x="227710" y="1153909"/>
                </a:lnTo>
                <a:lnTo>
                  <a:pt x="228193" y="1156741"/>
                </a:lnTo>
                <a:lnTo>
                  <a:pt x="224205" y="1160183"/>
                </a:lnTo>
                <a:lnTo>
                  <a:pt x="226733" y="1161643"/>
                </a:lnTo>
                <a:lnTo>
                  <a:pt x="227177" y="1160665"/>
                </a:lnTo>
                <a:lnTo>
                  <a:pt x="227583" y="1159675"/>
                </a:lnTo>
                <a:lnTo>
                  <a:pt x="228714" y="1159433"/>
                </a:lnTo>
                <a:lnTo>
                  <a:pt x="228714" y="1153909"/>
                </a:lnTo>
                <a:close/>
              </a:path>
              <a:path w="229870" h="2208530">
                <a:moveTo>
                  <a:pt x="170294" y="2692"/>
                </a:moveTo>
                <a:lnTo>
                  <a:pt x="169799" y="8166"/>
                </a:lnTo>
                <a:lnTo>
                  <a:pt x="171767" y="7734"/>
                </a:lnTo>
                <a:lnTo>
                  <a:pt x="171843" y="6311"/>
                </a:lnTo>
                <a:lnTo>
                  <a:pt x="173062" y="6210"/>
                </a:lnTo>
                <a:lnTo>
                  <a:pt x="172770" y="4419"/>
                </a:lnTo>
                <a:lnTo>
                  <a:pt x="170294" y="2692"/>
                </a:lnTo>
                <a:close/>
              </a:path>
              <a:path w="229870" h="2208530">
                <a:moveTo>
                  <a:pt x="228714" y="1531912"/>
                </a:moveTo>
                <a:lnTo>
                  <a:pt x="226733" y="1531912"/>
                </a:lnTo>
                <a:lnTo>
                  <a:pt x="226682" y="1533817"/>
                </a:lnTo>
                <a:lnTo>
                  <a:pt x="227469" y="1534795"/>
                </a:lnTo>
                <a:lnTo>
                  <a:pt x="228714" y="1535226"/>
                </a:lnTo>
                <a:lnTo>
                  <a:pt x="228714" y="1531912"/>
                </a:lnTo>
                <a:close/>
              </a:path>
              <a:path w="229870" h="2208530">
                <a:moveTo>
                  <a:pt x="226733" y="1663077"/>
                </a:moveTo>
                <a:lnTo>
                  <a:pt x="225590" y="1663661"/>
                </a:lnTo>
                <a:lnTo>
                  <a:pt x="225729" y="1665655"/>
                </a:lnTo>
                <a:lnTo>
                  <a:pt x="226529" y="1666252"/>
                </a:lnTo>
                <a:lnTo>
                  <a:pt x="227329" y="1666811"/>
                </a:lnTo>
                <a:lnTo>
                  <a:pt x="228714" y="1666760"/>
                </a:lnTo>
                <a:lnTo>
                  <a:pt x="228714" y="1663446"/>
                </a:lnTo>
                <a:lnTo>
                  <a:pt x="226733" y="1663077"/>
                </a:lnTo>
                <a:close/>
              </a:path>
              <a:path w="229870" h="2208530">
                <a:moveTo>
                  <a:pt x="131775" y="2202827"/>
                </a:moveTo>
                <a:lnTo>
                  <a:pt x="132041" y="2204796"/>
                </a:lnTo>
                <a:lnTo>
                  <a:pt x="130759" y="2208364"/>
                </a:lnTo>
                <a:lnTo>
                  <a:pt x="133781" y="2207234"/>
                </a:lnTo>
                <a:lnTo>
                  <a:pt x="133654" y="2205189"/>
                </a:lnTo>
                <a:lnTo>
                  <a:pt x="133108" y="2203551"/>
                </a:lnTo>
                <a:lnTo>
                  <a:pt x="131775" y="2202827"/>
                </a:lnTo>
                <a:close/>
              </a:path>
              <a:path w="229870" h="2208530">
                <a:moveTo>
                  <a:pt x="107353" y="54648"/>
                </a:moveTo>
                <a:lnTo>
                  <a:pt x="106857" y="60121"/>
                </a:lnTo>
                <a:lnTo>
                  <a:pt x="108813" y="59677"/>
                </a:lnTo>
                <a:lnTo>
                  <a:pt x="108864" y="58267"/>
                </a:lnTo>
                <a:lnTo>
                  <a:pt x="110058" y="58166"/>
                </a:lnTo>
                <a:lnTo>
                  <a:pt x="109804" y="56375"/>
                </a:lnTo>
                <a:lnTo>
                  <a:pt x="107353" y="54648"/>
                </a:lnTo>
                <a:close/>
              </a:path>
              <a:path w="229870" h="2208530">
                <a:moveTo>
                  <a:pt x="59855" y="130428"/>
                </a:moveTo>
                <a:lnTo>
                  <a:pt x="56845" y="130428"/>
                </a:lnTo>
                <a:lnTo>
                  <a:pt x="57251" y="132549"/>
                </a:lnTo>
                <a:lnTo>
                  <a:pt x="57226" y="135178"/>
                </a:lnTo>
                <a:lnTo>
                  <a:pt x="59855" y="134848"/>
                </a:lnTo>
                <a:lnTo>
                  <a:pt x="59855" y="130428"/>
                </a:lnTo>
                <a:close/>
              </a:path>
              <a:path w="229870" h="2208530">
                <a:moveTo>
                  <a:pt x="15849" y="112737"/>
                </a:moveTo>
                <a:lnTo>
                  <a:pt x="14274" y="114388"/>
                </a:lnTo>
                <a:lnTo>
                  <a:pt x="14401" y="119049"/>
                </a:lnTo>
                <a:lnTo>
                  <a:pt x="17856" y="118262"/>
                </a:lnTo>
                <a:lnTo>
                  <a:pt x="17322" y="116306"/>
                </a:lnTo>
                <a:lnTo>
                  <a:pt x="17360" y="113677"/>
                </a:lnTo>
                <a:lnTo>
                  <a:pt x="15849" y="112737"/>
                </a:lnTo>
                <a:close/>
              </a:path>
              <a:path w="229870" h="2208530">
                <a:moveTo>
                  <a:pt x="71196" y="114935"/>
                </a:moveTo>
                <a:lnTo>
                  <a:pt x="67830" y="116052"/>
                </a:lnTo>
                <a:lnTo>
                  <a:pt x="67678" y="121412"/>
                </a:lnTo>
                <a:lnTo>
                  <a:pt x="69811" y="121577"/>
                </a:lnTo>
                <a:lnTo>
                  <a:pt x="69405" y="119507"/>
                </a:lnTo>
                <a:lnTo>
                  <a:pt x="71196" y="114935"/>
                </a:lnTo>
                <a:close/>
              </a:path>
              <a:path w="229870" h="2208530">
                <a:moveTo>
                  <a:pt x="224726" y="114960"/>
                </a:moveTo>
                <a:lnTo>
                  <a:pt x="223850" y="116903"/>
                </a:lnTo>
                <a:lnTo>
                  <a:pt x="221932" y="117754"/>
                </a:lnTo>
                <a:lnTo>
                  <a:pt x="222745" y="121577"/>
                </a:lnTo>
                <a:lnTo>
                  <a:pt x="225513" y="122351"/>
                </a:lnTo>
                <a:lnTo>
                  <a:pt x="226974" y="116065"/>
                </a:lnTo>
                <a:lnTo>
                  <a:pt x="224726" y="114960"/>
                </a:lnTo>
                <a:close/>
              </a:path>
              <a:path w="229870" h="2208530">
                <a:moveTo>
                  <a:pt x="209829" y="109308"/>
                </a:moveTo>
                <a:lnTo>
                  <a:pt x="209740" y="117106"/>
                </a:lnTo>
                <a:lnTo>
                  <a:pt x="212737" y="117157"/>
                </a:lnTo>
                <a:lnTo>
                  <a:pt x="213880" y="115849"/>
                </a:lnTo>
                <a:lnTo>
                  <a:pt x="213880" y="113245"/>
                </a:lnTo>
                <a:lnTo>
                  <a:pt x="213715" y="110528"/>
                </a:lnTo>
                <a:lnTo>
                  <a:pt x="209829" y="109308"/>
                </a:lnTo>
                <a:close/>
              </a:path>
              <a:path w="229870" h="2208530">
                <a:moveTo>
                  <a:pt x="35864" y="1682242"/>
                </a:moveTo>
                <a:lnTo>
                  <a:pt x="36080" y="1684185"/>
                </a:lnTo>
                <a:lnTo>
                  <a:pt x="34848" y="1687779"/>
                </a:lnTo>
                <a:lnTo>
                  <a:pt x="37846" y="1686674"/>
                </a:lnTo>
                <a:lnTo>
                  <a:pt x="38138" y="1684121"/>
                </a:lnTo>
                <a:lnTo>
                  <a:pt x="37604" y="1682508"/>
                </a:lnTo>
                <a:lnTo>
                  <a:pt x="35864" y="1682242"/>
                </a:lnTo>
                <a:close/>
              </a:path>
              <a:path w="229870" h="2208530">
                <a:moveTo>
                  <a:pt x="153949" y="1655521"/>
                </a:moveTo>
                <a:lnTo>
                  <a:pt x="151790" y="1655699"/>
                </a:lnTo>
                <a:lnTo>
                  <a:pt x="150406" y="1657121"/>
                </a:lnTo>
                <a:lnTo>
                  <a:pt x="150253" y="1661121"/>
                </a:lnTo>
                <a:lnTo>
                  <a:pt x="152768" y="1661236"/>
                </a:lnTo>
                <a:lnTo>
                  <a:pt x="152247" y="1659636"/>
                </a:lnTo>
                <a:lnTo>
                  <a:pt x="153949" y="1655521"/>
                </a:lnTo>
                <a:close/>
              </a:path>
              <a:path w="229870" h="2208530">
                <a:moveTo>
                  <a:pt x="406" y="1653298"/>
                </a:moveTo>
                <a:lnTo>
                  <a:pt x="1104" y="1660169"/>
                </a:lnTo>
                <a:lnTo>
                  <a:pt x="1866" y="1663446"/>
                </a:lnTo>
                <a:lnTo>
                  <a:pt x="3149" y="1668767"/>
                </a:lnTo>
                <a:lnTo>
                  <a:pt x="2412" y="1664030"/>
                </a:lnTo>
                <a:lnTo>
                  <a:pt x="1866" y="1661236"/>
                </a:lnTo>
                <a:lnTo>
                  <a:pt x="406" y="1653298"/>
                </a:lnTo>
                <a:close/>
              </a:path>
              <a:path w="229870" h="2208530">
                <a:moveTo>
                  <a:pt x="29844" y="1659039"/>
                </a:moveTo>
                <a:lnTo>
                  <a:pt x="28016" y="1663687"/>
                </a:lnTo>
                <a:lnTo>
                  <a:pt x="32892" y="1669351"/>
                </a:lnTo>
                <a:lnTo>
                  <a:pt x="34848" y="1673402"/>
                </a:lnTo>
                <a:lnTo>
                  <a:pt x="37820" y="1667421"/>
                </a:lnTo>
                <a:lnTo>
                  <a:pt x="35242" y="1661502"/>
                </a:lnTo>
                <a:lnTo>
                  <a:pt x="29844" y="1659039"/>
                </a:lnTo>
                <a:close/>
              </a:path>
              <a:path w="229870" h="2208530">
                <a:moveTo>
                  <a:pt x="7073" y="1668360"/>
                </a:moveTo>
                <a:lnTo>
                  <a:pt x="4902" y="1668970"/>
                </a:lnTo>
                <a:lnTo>
                  <a:pt x="3987" y="1671256"/>
                </a:lnTo>
                <a:lnTo>
                  <a:pt x="7492" y="1673936"/>
                </a:lnTo>
                <a:lnTo>
                  <a:pt x="7886" y="1671180"/>
                </a:lnTo>
                <a:lnTo>
                  <a:pt x="6299" y="1671078"/>
                </a:lnTo>
                <a:lnTo>
                  <a:pt x="7073" y="1668360"/>
                </a:lnTo>
                <a:close/>
              </a:path>
              <a:path w="229870" h="2208530">
                <a:moveTo>
                  <a:pt x="199732" y="1654594"/>
                </a:moveTo>
                <a:lnTo>
                  <a:pt x="196976" y="1658061"/>
                </a:lnTo>
                <a:lnTo>
                  <a:pt x="190576" y="1662493"/>
                </a:lnTo>
                <a:lnTo>
                  <a:pt x="192735" y="1667878"/>
                </a:lnTo>
                <a:lnTo>
                  <a:pt x="197129" y="1669034"/>
                </a:lnTo>
                <a:lnTo>
                  <a:pt x="196037" y="1664144"/>
                </a:lnTo>
                <a:lnTo>
                  <a:pt x="199732" y="1664144"/>
                </a:lnTo>
                <a:lnTo>
                  <a:pt x="199732" y="1654594"/>
                </a:lnTo>
                <a:close/>
              </a:path>
              <a:path w="229870" h="2208530">
                <a:moveTo>
                  <a:pt x="199732" y="1664144"/>
                </a:moveTo>
                <a:lnTo>
                  <a:pt x="196037" y="1664144"/>
                </a:lnTo>
                <a:lnTo>
                  <a:pt x="199732" y="1664563"/>
                </a:lnTo>
                <a:lnTo>
                  <a:pt x="199732" y="1664144"/>
                </a:lnTo>
                <a:close/>
              </a:path>
              <a:path w="229870" h="2208530">
                <a:moveTo>
                  <a:pt x="81813" y="1162761"/>
                </a:moveTo>
                <a:lnTo>
                  <a:pt x="78803" y="1166482"/>
                </a:lnTo>
                <a:lnTo>
                  <a:pt x="85534" y="1166101"/>
                </a:lnTo>
                <a:lnTo>
                  <a:pt x="81813" y="1162761"/>
                </a:lnTo>
                <a:close/>
              </a:path>
              <a:path w="229870" h="2208530">
                <a:moveTo>
                  <a:pt x="207733" y="1653501"/>
                </a:moveTo>
                <a:lnTo>
                  <a:pt x="208267" y="1657324"/>
                </a:lnTo>
                <a:lnTo>
                  <a:pt x="206235" y="1663979"/>
                </a:lnTo>
                <a:lnTo>
                  <a:pt x="209740" y="1664563"/>
                </a:lnTo>
                <a:lnTo>
                  <a:pt x="211086" y="1661121"/>
                </a:lnTo>
                <a:lnTo>
                  <a:pt x="210680" y="1655305"/>
                </a:lnTo>
                <a:lnTo>
                  <a:pt x="207733" y="1653501"/>
                </a:lnTo>
                <a:close/>
              </a:path>
              <a:path w="229870" h="2208530">
                <a:moveTo>
                  <a:pt x="189776" y="1530769"/>
                </a:moveTo>
                <a:lnTo>
                  <a:pt x="186766" y="1530807"/>
                </a:lnTo>
                <a:lnTo>
                  <a:pt x="186220" y="1534718"/>
                </a:lnTo>
                <a:lnTo>
                  <a:pt x="187617" y="1536522"/>
                </a:lnTo>
                <a:lnTo>
                  <a:pt x="189776" y="1537449"/>
                </a:lnTo>
                <a:lnTo>
                  <a:pt x="189242" y="1534706"/>
                </a:lnTo>
                <a:lnTo>
                  <a:pt x="189776" y="1530769"/>
                </a:lnTo>
                <a:close/>
              </a:path>
              <a:path w="229870" h="2208530">
                <a:moveTo>
                  <a:pt x="38874" y="1159433"/>
                </a:moveTo>
                <a:lnTo>
                  <a:pt x="38595" y="1161961"/>
                </a:lnTo>
                <a:lnTo>
                  <a:pt x="39077" y="1163599"/>
                </a:lnTo>
                <a:lnTo>
                  <a:pt x="40868" y="1163866"/>
                </a:lnTo>
                <a:lnTo>
                  <a:pt x="40690" y="1161796"/>
                </a:lnTo>
                <a:lnTo>
                  <a:pt x="40220" y="1160170"/>
                </a:lnTo>
                <a:lnTo>
                  <a:pt x="38874" y="1159433"/>
                </a:lnTo>
                <a:close/>
              </a:path>
              <a:path w="229870" h="2208530">
                <a:moveTo>
                  <a:pt x="152285" y="771804"/>
                </a:moveTo>
                <a:lnTo>
                  <a:pt x="150545" y="777316"/>
                </a:lnTo>
                <a:lnTo>
                  <a:pt x="152768" y="778116"/>
                </a:lnTo>
                <a:lnTo>
                  <a:pt x="153212" y="776020"/>
                </a:lnTo>
                <a:lnTo>
                  <a:pt x="155575" y="776020"/>
                </a:lnTo>
                <a:lnTo>
                  <a:pt x="154749" y="772591"/>
                </a:lnTo>
                <a:lnTo>
                  <a:pt x="152285" y="771804"/>
                </a:lnTo>
                <a:close/>
              </a:path>
              <a:path w="229870" h="2208530">
                <a:moveTo>
                  <a:pt x="155575" y="776020"/>
                </a:moveTo>
                <a:lnTo>
                  <a:pt x="153212" y="776020"/>
                </a:lnTo>
                <a:lnTo>
                  <a:pt x="155600" y="776122"/>
                </a:lnTo>
                <a:close/>
              </a:path>
              <a:path w="229870" h="2208530">
                <a:moveTo>
                  <a:pt x="63995" y="810831"/>
                </a:moveTo>
                <a:lnTo>
                  <a:pt x="59791" y="815479"/>
                </a:lnTo>
                <a:lnTo>
                  <a:pt x="62814" y="817905"/>
                </a:lnTo>
                <a:lnTo>
                  <a:pt x="63995" y="810831"/>
                </a:lnTo>
                <a:close/>
              </a:path>
              <a:path w="229870" h="2208530">
                <a:moveTo>
                  <a:pt x="61836" y="819023"/>
                </a:moveTo>
                <a:lnTo>
                  <a:pt x="62293" y="821105"/>
                </a:lnTo>
                <a:lnTo>
                  <a:pt x="60464" y="825677"/>
                </a:lnTo>
                <a:lnTo>
                  <a:pt x="63830" y="824534"/>
                </a:lnTo>
                <a:lnTo>
                  <a:pt x="63995" y="821791"/>
                </a:lnTo>
                <a:lnTo>
                  <a:pt x="64046" y="819175"/>
                </a:lnTo>
                <a:lnTo>
                  <a:pt x="61836" y="819023"/>
                </a:lnTo>
                <a:close/>
              </a:path>
              <a:path w="229870" h="2208530">
                <a:moveTo>
                  <a:pt x="71767" y="828382"/>
                </a:moveTo>
                <a:lnTo>
                  <a:pt x="71767" y="837272"/>
                </a:lnTo>
                <a:lnTo>
                  <a:pt x="74828" y="835596"/>
                </a:lnTo>
                <a:lnTo>
                  <a:pt x="77165" y="835304"/>
                </a:lnTo>
                <a:lnTo>
                  <a:pt x="75387" y="830732"/>
                </a:lnTo>
                <a:lnTo>
                  <a:pt x="74828" y="830059"/>
                </a:lnTo>
                <a:lnTo>
                  <a:pt x="71767" y="828382"/>
                </a:lnTo>
                <a:close/>
              </a:path>
              <a:path w="229870" h="2208530">
                <a:moveTo>
                  <a:pt x="83819" y="820115"/>
                </a:moveTo>
                <a:lnTo>
                  <a:pt x="83845" y="825068"/>
                </a:lnTo>
                <a:lnTo>
                  <a:pt x="79933" y="828344"/>
                </a:lnTo>
                <a:lnTo>
                  <a:pt x="84810" y="830059"/>
                </a:lnTo>
                <a:lnTo>
                  <a:pt x="84226" y="827062"/>
                </a:lnTo>
                <a:lnTo>
                  <a:pt x="86080" y="821296"/>
                </a:lnTo>
                <a:lnTo>
                  <a:pt x="83819" y="820115"/>
                </a:lnTo>
                <a:close/>
              </a:path>
              <a:path w="229870" h="2208530">
                <a:moveTo>
                  <a:pt x="83362" y="821182"/>
                </a:moveTo>
                <a:lnTo>
                  <a:pt x="76606" y="823023"/>
                </a:lnTo>
                <a:lnTo>
                  <a:pt x="79819" y="825652"/>
                </a:lnTo>
                <a:lnTo>
                  <a:pt x="83362" y="821182"/>
                </a:lnTo>
                <a:close/>
              </a:path>
              <a:path w="229870" h="2208530">
                <a:moveTo>
                  <a:pt x="73850" y="757110"/>
                </a:moveTo>
                <a:lnTo>
                  <a:pt x="71856" y="757110"/>
                </a:lnTo>
                <a:lnTo>
                  <a:pt x="71856" y="760425"/>
                </a:lnTo>
                <a:lnTo>
                  <a:pt x="73850" y="760425"/>
                </a:lnTo>
                <a:lnTo>
                  <a:pt x="73850" y="757110"/>
                </a:lnTo>
                <a:close/>
              </a:path>
              <a:path w="229870" h="2208530">
                <a:moveTo>
                  <a:pt x="163423" y="788974"/>
                </a:moveTo>
                <a:lnTo>
                  <a:pt x="161747" y="789165"/>
                </a:lnTo>
                <a:lnTo>
                  <a:pt x="160934" y="790448"/>
                </a:lnTo>
                <a:lnTo>
                  <a:pt x="160439" y="792124"/>
                </a:lnTo>
                <a:lnTo>
                  <a:pt x="160781" y="794677"/>
                </a:lnTo>
                <a:lnTo>
                  <a:pt x="163791" y="796404"/>
                </a:lnTo>
                <a:lnTo>
                  <a:pt x="163423" y="788974"/>
                </a:lnTo>
                <a:close/>
              </a:path>
              <a:path w="229870" h="2208530">
                <a:moveTo>
                  <a:pt x="98818" y="788060"/>
                </a:moveTo>
                <a:lnTo>
                  <a:pt x="98450" y="790689"/>
                </a:lnTo>
                <a:lnTo>
                  <a:pt x="94018" y="794423"/>
                </a:lnTo>
                <a:lnTo>
                  <a:pt x="96812" y="796899"/>
                </a:lnTo>
                <a:lnTo>
                  <a:pt x="97916" y="794524"/>
                </a:lnTo>
                <a:lnTo>
                  <a:pt x="103454" y="790079"/>
                </a:lnTo>
                <a:lnTo>
                  <a:pt x="98818" y="788060"/>
                </a:lnTo>
                <a:close/>
              </a:path>
              <a:path w="229870" h="2208530">
                <a:moveTo>
                  <a:pt x="74828" y="780465"/>
                </a:moveTo>
                <a:lnTo>
                  <a:pt x="75831" y="785850"/>
                </a:lnTo>
                <a:lnTo>
                  <a:pt x="77825" y="785850"/>
                </a:lnTo>
                <a:lnTo>
                  <a:pt x="81165" y="783805"/>
                </a:lnTo>
                <a:lnTo>
                  <a:pt x="74828" y="780465"/>
                </a:lnTo>
                <a:close/>
              </a:path>
              <a:path w="229870" h="2208530">
                <a:moveTo>
                  <a:pt x="70827" y="832269"/>
                </a:moveTo>
                <a:lnTo>
                  <a:pt x="68833" y="832269"/>
                </a:lnTo>
                <a:lnTo>
                  <a:pt x="68833" y="835596"/>
                </a:lnTo>
                <a:lnTo>
                  <a:pt x="70827" y="835596"/>
                </a:lnTo>
                <a:lnTo>
                  <a:pt x="70827" y="832269"/>
                </a:lnTo>
                <a:close/>
              </a:path>
              <a:path w="229870" h="2208530">
                <a:moveTo>
                  <a:pt x="25006" y="747826"/>
                </a:moveTo>
                <a:lnTo>
                  <a:pt x="20827" y="752475"/>
                </a:lnTo>
                <a:lnTo>
                  <a:pt x="23863" y="754913"/>
                </a:lnTo>
                <a:lnTo>
                  <a:pt x="25006" y="747826"/>
                </a:lnTo>
                <a:close/>
              </a:path>
              <a:path w="229870" h="2208530">
                <a:moveTo>
                  <a:pt x="222707" y="782142"/>
                </a:moveTo>
                <a:lnTo>
                  <a:pt x="219405" y="782548"/>
                </a:lnTo>
                <a:lnTo>
                  <a:pt x="218719" y="785850"/>
                </a:lnTo>
                <a:lnTo>
                  <a:pt x="219481" y="786091"/>
                </a:lnTo>
                <a:lnTo>
                  <a:pt x="219900" y="786777"/>
                </a:lnTo>
                <a:lnTo>
                  <a:pt x="219735" y="788060"/>
                </a:lnTo>
                <a:lnTo>
                  <a:pt x="223761" y="788111"/>
                </a:lnTo>
                <a:lnTo>
                  <a:pt x="226771" y="786993"/>
                </a:lnTo>
                <a:lnTo>
                  <a:pt x="226733" y="782548"/>
                </a:lnTo>
                <a:lnTo>
                  <a:pt x="222707" y="782142"/>
                </a:lnTo>
                <a:close/>
              </a:path>
              <a:path w="229870" h="2208530">
                <a:moveTo>
                  <a:pt x="103606" y="776046"/>
                </a:moveTo>
                <a:lnTo>
                  <a:pt x="103682" y="778713"/>
                </a:lnTo>
                <a:lnTo>
                  <a:pt x="102806" y="780338"/>
                </a:lnTo>
                <a:lnTo>
                  <a:pt x="105321" y="780516"/>
                </a:lnTo>
                <a:lnTo>
                  <a:pt x="105930" y="778637"/>
                </a:lnTo>
                <a:lnTo>
                  <a:pt x="106819" y="777011"/>
                </a:lnTo>
                <a:lnTo>
                  <a:pt x="103606" y="776046"/>
                </a:lnTo>
                <a:close/>
              </a:path>
              <a:path w="229870" h="2208530">
                <a:moveTo>
                  <a:pt x="215760" y="788060"/>
                </a:moveTo>
                <a:lnTo>
                  <a:pt x="214363" y="789495"/>
                </a:lnTo>
                <a:lnTo>
                  <a:pt x="214007" y="794677"/>
                </a:lnTo>
                <a:lnTo>
                  <a:pt x="216712" y="794677"/>
                </a:lnTo>
                <a:lnTo>
                  <a:pt x="216166" y="792759"/>
                </a:lnTo>
                <a:lnTo>
                  <a:pt x="217957" y="788212"/>
                </a:lnTo>
                <a:lnTo>
                  <a:pt x="215760" y="788060"/>
                </a:lnTo>
                <a:close/>
              </a:path>
              <a:path w="229870" h="2208530">
                <a:moveTo>
                  <a:pt x="189776" y="792479"/>
                </a:moveTo>
                <a:lnTo>
                  <a:pt x="187045" y="792568"/>
                </a:lnTo>
                <a:lnTo>
                  <a:pt x="184937" y="795007"/>
                </a:lnTo>
                <a:lnTo>
                  <a:pt x="186766" y="796899"/>
                </a:lnTo>
                <a:lnTo>
                  <a:pt x="189407" y="797242"/>
                </a:lnTo>
                <a:lnTo>
                  <a:pt x="190017" y="795362"/>
                </a:lnTo>
                <a:lnTo>
                  <a:pt x="189776" y="792479"/>
                </a:lnTo>
                <a:close/>
              </a:path>
              <a:path w="229870" h="2208530">
                <a:moveTo>
                  <a:pt x="76809" y="754913"/>
                </a:moveTo>
                <a:lnTo>
                  <a:pt x="75514" y="758215"/>
                </a:lnTo>
                <a:lnTo>
                  <a:pt x="77876" y="761072"/>
                </a:lnTo>
                <a:lnTo>
                  <a:pt x="78841" y="764844"/>
                </a:lnTo>
                <a:lnTo>
                  <a:pt x="81203" y="761682"/>
                </a:lnTo>
                <a:lnTo>
                  <a:pt x="78727" y="756780"/>
                </a:lnTo>
                <a:lnTo>
                  <a:pt x="76809" y="754913"/>
                </a:lnTo>
                <a:close/>
              </a:path>
              <a:path w="229870" h="2208530">
                <a:moveTo>
                  <a:pt x="75514" y="797560"/>
                </a:moveTo>
                <a:lnTo>
                  <a:pt x="73228" y="803973"/>
                </a:lnTo>
                <a:lnTo>
                  <a:pt x="76809" y="804633"/>
                </a:lnTo>
                <a:lnTo>
                  <a:pt x="77711" y="802690"/>
                </a:lnTo>
                <a:lnTo>
                  <a:pt x="79616" y="801839"/>
                </a:lnTo>
                <a:lnTo>
                  <a:pt x="78841" y="798017"/>
                </a:lnTo>
                <a:lnTo>
                  <a:pt x="75514" y="797560"/>
                </a:lnTo>
                <a:close/>
              </a:path>
              <a:path w="229870" h="2208530">
                <a:moveTo>
                  <a:pt x="16878" y="1156119"/>
                </a:moveTo>
                <a:lnTo>
                  <a:pt x="14604" y="1159268"/>
                </a:lnTo>
                <a:lnTo>
                  <a:pt x="15709" y="1163688"/>
                </a:lnTo>
                <a:lnTo>
                  <a:pt x="14884" y="1166075"/>
                </a:lnTo>
                <a:lnTo>
                  <a:pt x="19888" y="1166075"/>
                </a:lnTo>
                <a:lnTo>
                  <a:pt x="20535" y="1160907"/>
                </a:lnTo>
                <a:lnTo>
                  <a:pt x="18262" y="1159014"/>
                </a:lnTo>
                <a:lnTo>
                  <a:pt x="16878" y="1156119"/>
                </a:lnTo>
                <a:close/>
              </a:path>
              <a:path w="229870" h="2208530">
                <a:moveTo>
                  <a:pt x="21570" y="1156099"/>
                </a:moveTo>
                <a:lnTo>
                  <a:pt x="22605" y="1158519"/>
                </a:lnTo>
                <a:lnTo>
                  <a:pt x="23863" y="1156119"/>
                </a:lnTo>
                <a:lnTo>
                  <a:pt x="21570" y="1156099"/>
                </a:lnTo>
                <a:close/>
              </a:path>
              <a:path w="229870" h="2208530">
                <a:moveTo>
                  <a:pt x="21279" y="1155418"/>
                </a:moveTo>
                <a:lnTo>
                  <a:pt x="20916" y="1156093"/>
                </a:lnTo>
                <a:lnTo>
                  <a:pt x="21570" y="1156099"/>
                </a:lnTo>
                <a:lnTo>
                  <a:pt x="21279" y="1155418"/>
                </a:lnTo>
                <a:close/>
              </a:path>
              <a:path w="229870" h="2208530">
                <a:moveTo>
                  <a:pt x="25298" y="1147927"/>
                </a:moveTo>
                <a:lnTo>
                  <a:pt x="20878" y="1149489"/>
                </a:lnTo>
                <a:lnTo>
                  <a:pt x="20192" y="1152880"/>
                </a:lnTo>
                <a:lnTo>
                  <a:pt x="21279" y="1155418"/>
                </a:lnTo>
                <a:lnTo>
                  <a:pt x="25298" y="1147927"/>
                </a:lnTo>
                <a:close/>
              </a:path>
              <a:path w="229870" h="2208530">
                <a:moveTo>
                  <a:pt x="202742" y="854379"/>
                </a:moveTo>
                <a:lnTo>
                  <a:pt x="203377" y="858786"/>
                </a:lnTo>
                <a:lnTo>
                  <a:pt x="200101" y="858824"/>
                </a:lnTo>
                <a:lnTo>
                  <a:pt x="200736" y="863219"/>
                </a:lnTo>
                <a:lnTo>
                  <a:pt x="204127" y="863942"/>
                </a:lnTo>
                <a:lnTo>
                  <a:pt x="204812" y="856030"/>
                </a:lnTo>
                <a:lnTo>
                  <a:pt x="202742" y="854379"/>
                </a:lnTo>
                <a:close/>
              </a:path>
              <a:path w="229870" h="2208530">
                <a:moveTo>
                  <a:pt x="5206" y="771829"/>
                </a:moveTo>
                <a:lnTo>
                  <a:pt x="5943" y="774877"/>
                </a:lnTo>
                <a:lnTo>
                  <a:pt x="4902" y="775893"/>
                </a:lnTo>
                <a:lnTo>
                  <a:pt x="7492" y="776554"/>
                </a:lnTo>
                <a:lnTo>
                  <a:pt x="8458" y="775462"/>
                </a:lnTo>
                <a:lnTo>
                  <a:pt x="7886" y="772591"/>
                </a:lnTo>
                <a:lnTo>
                  <a:pt x="5206" y="771829"/>
                </a:lnTo>
                <a:close/>
              </a:path>
              <a:path w="229870" h="2208530">
                <a:moveTo>
                  <a:pt x="94259" y="774700"/>
                </a:moveTo>
                <a:lnTo>
                  <a:pt x="92379" y="774700"/>
                </a:lnTo>
                <a:lnTo>
                  <a:pt x="94310" y="774941"/>
                </a:lnTo>
                <a:lnTo>
                  <a:pt x="94259" y="774700"/>
                </a:lnTo>
                <a:close/>
              </a:path>
              <a:path w="229870" h="2208530">
                <a:moveTo>
                  <a:pt x="93814" y="772591"/>
                </a:moveTo>
                <a:lnTo>
                  <a:pt x="91821" y="772591"/>
                </a:lnTo>
                <a:lnTo>
                  <a:pt x="91821" y="773696"/>
                </a:lnTo>
                <a:lnTo>
                  <a:pt x="91008" y="773912"/>
                </a:lnTo>
                <a:lnTo>
                  <a:pt x="90843" y="774788"/>
                </a:lnTo>
                <a:lnTo>
                  <a:pt x="92379" y="774700"/>
                </a:lnTo>
                <a:lnTo>
                  <a:pt x="94259" y="774700"/>
                </a:lnTo>
                <a:lnTo>
                  <a:pt x="93814" y="772591"/>
                </a:lnTo>
                <a:close/>
              </a:path>
              <a:path w="229870" h="2208530">
                <a:moveTo>
                  <a:pt x="188734" y="812380"/>
                </a:moveTo>
                <a:lnTo>
                  <a:pt x="189534" y="815200"/>
                </a:lnTo>
                <a:lnTo>
                  <a:pt x="184835" y="817448"/>
                </a:lnTo>
                <a:lnTo>
                  <a:pt x="187744" y="819023"/>
                </a:lnTo>
                <a:lnTo>
                  <a:pt x="188455" y="817841"/>
                </a:lnTo>
                <a:lnTo>
                  <a:pt x="191642" y="813930"/>
                </a:lnTo>
                <a:lnTo>
                  <a:pt x="188734" y="812380"/>
                </a:lnTo>
                <a:close/>
              </a:path>
              <a:path w="229870" h="2208530">
                <a:moveTo>
                  <a:pt x="63830" y="834491"/>
                </a:moveTo>
                <a:lnTo>
                  <a:pt x="60794" y="834491"/>
                </a:lnTo>
                <a:lnTo>
                  <a:pt x="59689" y="840968"/>
                </a:lnTo>
                <a:lnTo>
                  <a:pt x="63830" y="840016"/>
                </a:lnTo>
                <a:lnTo>
                  <a:pt x="63830" y="834491"/>
                </a:lnTo>
                <a:close/>
              </a:path>
              <a:path w="229870" h="2208530">
                <a:moveTo>
                  <a:pt x="82829" y="848842"/>
                </a:moveTo>
                <a:lnTo>
                  <a:pt x="83731" y="852881"/>
                </a:lnTo>
                <a:lnTo>
                  <a:pt x="81089" y="854748"/>
                </a:lnTo>
                <a:lnTo>
                  <a:pt x="82829" y="856589"/>
                </a:lnTo>
                <a:lnTo>
                  <a:pt x="85839" y="856589"/>
                </a:lnTo>
                <a:lnTo>
                  <a:pt x="85839" y="852881"/>
                </a:lnTo>
                <a:lnTo>
                  <a:pt x="84454" y="850734"/>
                </a:lnTo>
                <a:lnTo>
                  <a:pt x="82829" y="848842"/>
                </a:lnTo>
                <a:close/>
              </a:path>
              <a:path w="229870" h="2208530">
                <a:moveTo>
                  <a:pt x="88811" y="801319"/>
                </a:moveTo>
                <a:lnTo>
                  <a:pt x="87502" y="806526"/>
                </a:lnTo>
                <a:lnTo>
                  <a:pt x="86855" y="814476"/>
                </a:lnTo>
                <a:lnTo>
                  <a:pt x="89827" y="816813"/>
                </a:lnTo>
                <a:lnTo>
                  <a:pt x="90639" y="810514"/>
                </a:lnTo>
                <a:lnTo>
                  <a:pt x="91897" y="804646"/>
                </a:lnTo>
                <a:lnTo>
                  <a:pt x="88811" y="801319"/>
                </a:lnTo>
                <a:close/>
              </a:path>
              <a:path w="229870" h="2208530">
                <a:moveTo>
                  <a:pt x="152819" y="753656"/>
                </a:moveTo>
                <a:lnTo>
                  <a:pt x="154508" y="756691"/>
                </a:lnTo>
                <a:lnTo>
                  <a:pt x="154749" y="760425"/>
                </a:lnTo>
                <a:lnTo>
                  <a:pt x="158343" y="761072"/>
                </a:lnTo>
                <a:lnTo>
                  <a:pt x="157797" y="757161"/>
                </a:lnTo>
                <a:lnTo>
                  <a:pt x="157759" y="753808"/>
                </a:lnTo>
                <a:lnTo>
                  <a:pt x="152819" y="753656"/>
                </a:lnTo>
                <a:close/>
              </a:path>
              <a:path w="229870" h="2208530">
                <a:moveTo>
                  <a:pt x="223723" y="798017"/>
                </a:moveTo>
                <a:lnTo>
                  <a:pt x="221729" y="798017"/>
                </a:lnTo>
                <a:lnTo>
                  <a:pt x="221729" y="801319"/>
                </a:lnTo>
                <a:lnTo>
                  <a:pt x="223723" y="801319"/>
                </a:lnTo>
                <a:lnTo>
                  <a:pt x="223723" y="798017"/>
                </a:lnTo>
                <a:close/>
              </a:path>
              <a:path w="229870" h="2208530">
                <a:moveTo>
                  <a:pt x="126796" y="834491"/>
                </a:moveTo>
                <a:lnTo>
                  <a:pt x="127038" y="836574"/>
                </a:lnTo>
                <a:lnTo>
                  <a:pt x="125691" y="836917"/>
                </a:lnTo>
                <a:lnTo>
                  <a:pt x="125806" y="838911"/>
                </a:lnTo>
                <a:lnTo>
                  <a:pt x="129552" y="839368"/>
                </a:lnTo>
                <a:lnTo>
                  <a:pt x="128854" y="835596"/>
                </a:lnTo>
                <a:lnTo>
                  <a:pt x="126796" y="834491"/>
                </a:lnTo>
                <a:close/>
              </a:path>
              <a:path w="229870" h="2208530">
                <a:moveTo>
                  <a:pt x="222872" y="816279"/>
                </a:moveTo>
                <a:lnTo>
                  <a:pt x="223723" y="820115"/>
                </a:lnTo>
                <a:lnTo>
                  <a:pt x="225437" y="820166"/>
                </a:lnTo>
                <a:lnTo>
                  <a:pt x="226275" y="819264"/>
                </a:lnTo>
                <a:lnTo>
                  <a:pt x="226733" y="817905"/>
                </a:lnTo>
                <a:lnTo>
                  <a:pt x="225259" y="816317"/>
                </a:lnTo>
                <a:lnTo>
                  <a:pt x="222872" y="816279"/>
                </a:lnTo>
                <a:close/>
              </a:path>
              <a:path w="229870" h="2208530">
                <a:moveTo>
                  <a:pt x="22072" y="721080"/>
                </a:moveTo>
                <a:lnTo>
                  <a:pt x="22123" y="727633"/>
                </a:lnTo>
                <a:lnTo>
                  <a:pt x="23863" y="727278"/>
                </a:lnTo>
                <a:lnTo>
                  <a:pt x="24193" y="725779"/>
                </a:lnTo>
                <a:lnTo>
                  <a:pt x="25298" y="725157"/>
                </a:lnTo>
                <a:lnTo>
                  <a:pt x="24879" y="722858"/>
                </a:lnTo>
                <a:lnTo>
                  <a:pt x="22072" y="721080"/>
                </a:lnTo>
                <a:close/>
              </a:path>
              <a:path w="229870" h="2208530">
                <a:moveTo>
                  <a:pt x="146786" y="753808"/>
                </a:moveTo>
                <a:lnTo>
                  <a:pt x="146342" y="755903"/>
                </a:lnTo>
                <a:lnTo>
                  <a:pt x="143969" y="755903"/>
                </a:lnTo>
                <a:lnTo>
                  <a:pt x="144792" y="759320"/>
                </a:lnTo>
                <a:lnTo>
                  <a:pt x="148577" y="761555"/>
                </a:lnTo>
                <a:lnTo>
                  <a:pt x="148705" y="755903"/>
                </a:lnTo>
                <a:lnTo>
                  <a:pt x="146342" y="755903"/>
                </a:lnTo>
                <a:lnTo>
                  <a:pt x="143941" y="755789"/>
                </a:lnTo>
                <a:lnTo>
                  <a:pt x="148708" y="755789"/>
                </a:lnTo>
                <a:lnTo>
                  <a:pt x="148742" y="754303"/>
                </a:lnTo>
                <a:lnTo>
                  <a:pt x="146786" y="753808"/>
                </a:lnTo>
                <a:close/>
              </a:path>
              <a:path w="229870" h="2208530">
                <a:moveTo>
                  <a:pt x="190325" y="720636"/>
                </a:moveTo>
                <a:lnTo>
                  <a:pt x="188833" y="720648"/>
                </a:lnTo>
                <a:lnTo>
                  <a:pt x="188137" y="724382"/>
                </a:lnTo>
                <a:lnTo>
                  <a:pt x="190131" y="726617"/>
                </a:lnTo>
                <a:lnTo>
                  <a:pt x="190325" y="720636"/>
                </a:lnTo>
                <a:close/>
              </a:path>
              <a:path w="229870" h="2208530">
                <a:moveTo>
                  <a:pt x="187744" y="723963"/>
                </a:moveTo>
                <a:lnTo>
                  <a:pt x="188121" y="724382"/>
                </a:lnTo>
                <a:lnTo>
                  <a:pt x="187744" y="723963"/>
                </a:lnTo>
                <a:close/>
              </a:path>
              <a:path w="229870" h="2208530">
                <a:moveTo>
                  <a:pt x="190334" y="720331"/>
                </a:moveTo>
                <a:lnTo>
                  <a:pt x="188734" y="720648"/>
                </a:lnTo>
                <a:lnTo>
                  <a:pt x="190325" y="720636"/>
                </a:lnTo>
                <a:lnTo>
                  <a:pt x="190334" y="720331"/>
                </a:lnTo>
                <a:close/>
              </a:path>
              <a:path w="229870" h="2208530">
                <a:moveTo>
                  <a:pt x="78841" y="739432"/>
                </a:moveTo>
                <a:lnTo>
                  <a:pt x="78841" y="741641"/>
                </a:lnTo>
                <a:lnTo>
                  <a:pt x="81279" y="743356"/>
                </a:lnTo>
                <a:lnTo>
                  <a:pt x="81607" y="739648"/>
                </a:lnTo>
                <a:lnTo>
                  <a:pt x="79692" y="739648"/>
                </a:lnTo>
                <a:lnTo>
                  <a:pt x="78841" y="739432"/>
                </a:lnTo>
                <a:close/>
              </a:path>
              <a:path w="229870" h="2208530">
                <a:moveTo>
                  <a:pt x="81762" y="737895"/>
                </a:moveTo>
                <a:lnTo>
                  <a:pt x="79819" y="738327"/>
                </a:lnTo>
                <a:lnTo>
                  <a:pt x="79692" y="739648"/>
                </a:lnTo>
                <a:lnTo>
                  <a:pt x="81607" y="739648"/>
                </a:lnTo>
                <a:lnTo>
                  <a:pt x="81762" y="737895"/>
                </a:lnTo>
                <a:close/>
              </a:path>
              <a:path w="229870" h="2208530">
                <a:moveTo>
                  <a:pt x="12903" y="486321"/>
                </a:moveTo>
                <a:lnTo>
                  <a:pt x="10299" y="495592"/>
                </a:lnTo>
                <a:lnTo>
                  <a:pt x="13868" y="496265"/>
                </a:lnTo>
                <a:lnTo>
                  <a:pt x="13258" y="493268"/>
                </a:lnTo>
                <a:lnTo>
                  <a:pt x="15138" y="487489"/>
                </a:lnTo>
                <a:lnTo>
                  <a:pt x="12903" y="486321"/>
                </a:lnTo>
                <a:close/>
              </a:path>
              <a:path w="229870" h="2208530">
                <a:moveTo>
                  <a:pt x="122796" y="473049"/>
                </a:moveTo>
                <a:lnTo>
                  <a:pt x="120230" y="473201"/>
                </a:lnTo>
                <a:lnTo>
                  <a:pt x="118935" y="474662"/>
                </a:lnTo>
                <a:lnTo>
                  <a:pt x="118808" y="477494"/>
                </a:lnTo>
                <a:lnTo>
                  <a:pt x="121818" y="477888"/>
                </a:lnTo>
                <a:lnTo>
                  <a:pt x="120472" y="473455"/>
                </a:lnTo>
                <a:lnTo>
                  <a:pt x="122796" y="473049"/>
                </a:lnTo>
                <a:close/>
              </a:path>
              <a:path w="229870" h="2208530">
                <a:moveTo>
                  <a:pt x="4902" y="496265"/>
                </a:moveTo>
                <a:lnTo>
                  <a:pt x="4597" y="498855"/>
                </a:lnTo>
                <a:lnTo>
                  <a:pt x="2768" y="501040"/>
                </a:lnTo>
                <a:lnTo>
                  <a:pt x="5905" y="501789"/>
                </a:lnTo>
                <a:lnTo>
                  <a:pt x="6184" y="499211"/>
                </a:lnTo>
                <a:lnTo>
                  <a:pt x="8013" y="497039"/>
                </a:lnTo>
                <a:lnTo>
                  <a:pt x="4902" y="496265"/>
                </a:lnTo>
                <a:close/>
              </a:path>
              <a:path w="229870" h="2208530">
                <a:moveTo>
                  <a:pt x="174777" y="470852"/>
                </a:moveTo>
                <a:lnTo>
                  <a:pt x="174320" y="474383"/>
                </a:lnTo>
                <a:lnTo>
                  <a:pt x="170941" y="474738"/>
                </a:lnTo>
                <a:lnTo>
                  <a:pt x="170776" y="478574"/>
                </a:lnTo>
                <a:lnTo>
                  <a:pt x="173837" y="478599"/>
                </a:lnTo>
                <a:lnTo>
                  <a:pt x="177609" y="473748"/>
                </a:lnTo>
                <a:lnTo>
                  <a:pt x="174777" y="470852"/>
                </a:lnTo>
                <a:close/>
              </a:path>
              <a:path w="229870" h="2208530">
                <a:moveTo>
                  <a:pt x="165785" y="473049"/>
                </a:moveTo>
                <a:lnTo>
                  <a:pt x="164363" y="474154"/>
                </a:lnTo>
                <a:lnTo>
                  <a:pt x="162153" y="480009"/>
                </a:lnTo>
                <a:lnTo>
                  <a:pt x="164757" y="481888"/>
                </a:lnTo>
                <a:lnTo>
                  <a:pt x="165747" y="480275"/>
                </a:lnTo>
                <a:lnTo>
                  <a:pt x="166750" y="473138"/>
                </a:lnTo>
                <a:lnTo>
                  <a:pt x="165785" y="473049"/>
                </a:lnTo>
                <a:close/>
              </a:path>
              <a:path w="229870" h="2208530">
                <a:moveTo>
                  <a:pt x="121754" y="502767"/>
                </a:moveTo>
                <a:lnTo>
                  <a:pt x="120472" y="510273"/>
                </a:lnTo>
                <a:lnTo>
                  <a:pt x="123812" y="510628"/>
                </a:lnTo>
                <a:lnTo>
                  <a:pt x="125145" y="509219"/>
                </a:lnTo>
                <a:lnTo>
                  <a:pt x="124802" y="505828"/>
                </a:lnTo>
                <a:lnTo>
                  <a:pt x="124802" y="502894"/>
                </a:lnTo>
                <a:lnTo>
                  <a:pt x="121754" y="502767"/>
                </a:lnTo>
                <a:close/>
              </a:path>
              <a:path w="229870" h="2208530">
                <a:moveTo>
                  <a:pt x="50812" y="476364"/>
                </a:moveTo>
                <a:lnTo>
                  <a:pt x="47726" y="478154"/>
                </a:lnTo>
                <a:lnTo>
                  <a:pt x="45084" y="482244"/>
                </a:lnTo>
                <a:lnTo>
                  <a:pt x="50812" y="483006"/>
                </a:lnTo>
                <a:lnTo>
                  <a:pt x="51650" y="482244"/>
                </a:lnTo>
                <a:lnTo>
                  <a:pt x="53060" y="476834"/>
                </a:lnTo>
                <a:lnTo>
                  <a:pt x="50812" y="476364"/>
                </a:lnTo>
                <a:close/>
              </a:path>
              <a:path w="229870" h="2208530">
                <a:moveTo>
                  <a:pt x="62331" y="475729"/>
                </a:moveTo>
                <a:lnTo>
                  <a:pt x="59372" y="476250"/>
                </a:lnTo>
                <a:lnTo>
                  <a:pt x="59855" y="479691"/>
                </a:lnTo>
                <a:lnTo>
                  <a:pt x="61607" y="481736"/>
                </a:lnTo>
                <a:lnTo>
                  <a:pt x="62953" y="479412"/>
                </a:lnTo>
                <a:lnTo>
                  <a:pt x="63830" y="477494"/>
                </a:lnTo>
                <a:lnTo>
                  <a:pt x="62331" y="475729"/>
                </a:lnTo>
                <a:close/>
              </a:path>
              <a:path w="229870" h="2208530">
                <a:moveTo>
                  <a:pt x="68833" y="477494"/>
                </a:moveTo>
                <a:lnTo>
                  <a:pt x="65836" y="477494"/>
                </a:lnTo>
                <a:lnTo>
                  <a:pt x="65836" y="479691"/>
                </a:lnTo>
                <a:lnTo>
                  <a:pt x="66840" y="479691"/>
                </a:lnTo>
                <a:lnTo>
                  <a:pt x="67005" y="480593"/>
                </a:lnTo>
                <a:lnTo>
                  <a:pt x="67830" y="480796"/>
                </a:lnTo>
                <a:lnTo>
                  <a:pt x="67919" y="479374"/>
                </a:lnTo>
                <a:lnTo>
                  <a:pt x="69126" y="479259"/>
                </a:lnTo>
                <a:lnTo>
                  <a:pt x="68833" y="477494"/>
                </a:lnTo>
                <a:close/>
              </a:path>
              <a:path w="229870" h="2208530">
                <a:moveTo>
                  <a:pt x="84086" y="473976"/>
                </a:moveTo>
                <a:lnTo>
                  <a:pt x="81813" y="475272"/>
                </a:lnTo>
                <a:lnTo>
                  <a:pt x="81610" y="477354"/>
                </a:lnTo>
                <a:lnTo>
                  <a:pt x="82956" y="477710"/>
                </a:lnTo>
                <a:lnTo>
                  <a:pt x="82829" y="479691"/>
                </a:lnTo>
                <a:lnTo>
                  <a:pt x="88125" y="480441"/>
                </a:lnTo>
                <a:lnTo>
                  <a:pt x="90078" y="475869"/>
                </a:lnTo>
                <a:lnTo>
                  <a:pt x="84810" y="475869"/>
                </a:lnTo>
                <a:lnTo>
                  <a:pt x="84086" y="473976"/>
                </a:lnTo>
                <a:close/>
              </a:path>
              <a:path w="229870" h="2208530">
                <a:moveTo>
                  <a:pt x="85839" y="471957"/>
                </a:moveTo>
                <a:lnTo>
                  <a:pt x="84810" y="475869"/>
                </a:lnTo>
                <a:lnTo>
                  <a:pt x="90078" y="475869"/>
                </a:lnTo>
                <a:lnTo>
                  <a:pt x="91033" y="473633"/>
                </a:lnTo>
                <a:lnTo>
                  <a:pt x="85839" y="471957"/>
                </a:lnTo>
                <a:close/>
              </a:path>
              <a:path w="229870" h="2208530">
                <a:moveTo>
                  <a:pt x="17233" y="539038"/>
                </a:moveTo>
                <a:lnTo>
                  <a:pt x="17284" y="541667"/>
                </a:lnTo>
                <a:lnTo>
                  <a:pt x="16878" y="543788"/>
                </a:lnTo>
                <a:lnTo>
                  <a:pt x="19507" y="544144"/>
                </a:lnTo>
                <a:lnTo>
                  <a:pt x="19430" y="541477"/>
                </a:lnTo>
                <a:lnTo>
                  <a:pt x="19888" y="539369"/>
                </a:lnTo>
                <a:lnTo>
                  <a:pt x="17233" y="539038"/>
                </a:lnTo>
                <a:close/>
              </a:path>
              <a:path w="229870" h="2208530">
                <a:moveTo>
                  <a:pt x="9182" y="535927"/>
                </a:moveTo>
                <a:lnTo>
                  <a:pt x="8877" y="538276"/>
                </a:lnTo>
                <a:lnTo>
                  <a:pt x="10858" y="538289"/>
                </a:lnTo>
                <a:lnTo>
                  <a:pt x="10172" y="541274"/>
                </a:lnTo>
                <a:lnTo>
                  <a:pt x="12903" y="540486"/>
                </a:lnTo>
                <a:lnTo>
                  <a:pt x="13614" y="538022"/>
                </a:lnTo>
                <a:lnTo>
                  <a:pt x="9182" y="535927"/>
                </a:lnTo>
                <a:close/>
              </a:path>
              <a:path w="229870" h="2208530">
                <a:moveTo>
                  <a:pt x="202298" y="461137"/>
                </a:moveTo>
                <a:lnTo>
                  <a:pt x="201371" y="463042"/>
                </a:lnTo>
                <a:lnTo>
                  <a:pt x="200736" y="465327"/>
                </a:lnTo>
                <a:lnTo>
                  <a:pt x="202425" y="467194"/>
                </a:lnTo>
                <a:lnTo>
                  <a:pt x="206603" y="466204"/>
                </a:lnTo>
                <a:lnTo>
                  <a:pt x="205752" y="462000"/>
                </a:lnTo>
                <a:lnTo>
                  <a:pt x="202298" y="461137"/>
                </a:lnTo>
                <a:close/>
              </a:path>
              <a:path w="229870" h="2208530">
                <a:moveTo>
                  <a:pt x="192735" y="439902"/>
                </a:moveTo>
                <a:lnTo>
                  <a:pt x="192824" y="444588"/>
                </a:lnTo>
                <a:lnTo>
                  <a:pt x="195097" y="446862"/>
                </a:lnTo>
                <a:lnTo>
                  <a:pt x="199732" y="446532"/>
                </a:lnTo>
                <a:lnTo>
                  <a:pt x="201815" y="443877"/>
                </a:lnTo>
                <a:lnTo>
                  <a:pt x="201635" y="440143"/>
                </a:lnTo>
                <a:lnTo>
                  <a:pt x="196316" y="440143"/>
                </a:lnTo>
                <a:lnTo>
                  <a:pt x="192735" y="439902"/>
                </a:lnTo>
                <a:close/>
              </a:path>
              <a:path w="229870" h="2208530">
                <a:moveTo>
                  <a:pt x="199732" y="436587"/>
                </a:moveTo>
                <a:lnTo>
                  <a:pt x="198754" y="439153"/>
                </a:lnTo>
                <a:lnTo>
                  <a:pt x="196316" y="440143"/>
                </a:lnTo>
                <a:lnTo>
                  <a:pt x="201635" y="440143"/>
                </a:lnTo>
                <a:lnTo>
                  <a:pt x="201603" y="439902"/>
                </a:lnTo>
                <a:lnTo>
                  <a:pt x="199732" y="436587"/>
                </a:lnTo>
                <a:close/>
              </a:path>
              <a:path w="229870" h="2208530">
                <a:moveTo>
                  <a:pt x="94780" y="432193"/>
                </a:moveTo>
                <a:lnTo>
                  <a:pt x="94780" y="439877"/>
                </a:lnTo>
                <a:lnTo>
                  <a:pt x="98818" y="438810"/>
                </a:lnTo>
                <a:lnTo>
                  <a:pt x="98818" y="433260"/>
                </a:lnTo>
                <a:lnTo>
                  <a:pt x="94780" y="432193"/>
                </a:lnTo>
                <a:close/>
              </a:path>
              <a:path w="229870" h="2208530">
                <a:moveTo>
                  <a:pt x="10769" y="451891"/>
                </a:moveTo>
                <a:lnTo>
                  <a:pt x="10337" y="463994"/>
                </a:lnTo>
                <a:lnTo>
                  <a:pt x="12903" y="464223"/>
                </a:lnTo>
                <a:lnTo>
                  <a:pt x="13131" y="457962"/>
                </a:lnTo>
                <a:lnTo>
                  <a:pt x="13860" y="457962"/>
                </a:lnTo>
                <a:lnTo>
                  <a:pt x="15849" y="453161"/>
                </a:lnTo>
                <a:lnTo>
                  <a:pt x="10769" y="451891"/>
                </a:lnTo>
                <a:close/>
              </a:path>
              <a:path w="229870" h="2208530">
                <a:moveTo>
                  <a:pt x="13860" y="457962"/>
                </a:moveTo>
                <a:lnTo>
                  <a:pt x="13131" y="457962"/>
                </a:lnTo>
                <a:lnTo>
                  <a:pt x="13792" y="458127"/>
                </a:lnTo>
                <a:lnTo>
                  <a:pt x="13860" y="457962"/>
                </a:lnTo>
                <a:close/>
              </a:path>
              <a:path w="229870" h="2208530">
                <a:moveTo>
                  <a:pt x="17856" y="449859"/>
                </a:moveTo>
                <a:lnTo>
                  <a:pt x="15087" y="455536"/>
                </a:lnTo>
                <a:lnTo>
                  <a:pt x="22605" y="452577"/>
                </a:lnTo>
                <a:lnTo>
                  <a:pt x="17856" y="449859"/>
                </a:lnTo>
                <a:close/>
              </a:path>
              <a:path w="229870" h="2208530">
                <a:moveTo>
                  <a:pt x="2247" y="463892"/>
                </a:moveTo>
                <a:lnTo>
                  <a:pt x="2200" y="467093"/>
                </a:lnTo>
                <a:lnTo>
                  <a:pt x="1866" y="468642"/>
                </a:lnTo>
                <a:lnTo>
                  <a:pt x="4508" y="468972"/>
                </a:lnTo>
                <a:lnTo>
                  <a:pt x="5168" y="467093"/>
                </a:lnTo>
                <a:lnTo>
                  <a:pt x="4902" y="464223"/>
                </a:lnTo>
                <a:lnTo>
                  <a:pt x="2247" y="463892"/>
                </a:lnTo>
                <a:close/>
              </a:path>
              <a:path w="229870" h="2208530">
                <a:moveTo>
                  <a:pt x="185737" y="460895"/>
                </a:moveTo>
                <a:lnTo>
                  <a:pt x="183222" y="461022"/>
                </a:lnTo>
                <a:lnTo>
                  <a:pt x="181889" y="462508"/>
                </a:lnTo>
                <a:lnTo>
                  <a:pt x="181749" y="465327"/>
                </a:lnTo>
                <a:lnTo>
                  <a:pt x="184886" y="465836"/>
                </a:lnTo>
                <a:lnTo>
                  <a:pt x="186220" y="464362"/>
                </a:lnTo>
                <a:lnTo>
                  <a:pt x="185737" y="460895"/>
                </a:lnTo>
                <a:close/>
              </a:path>
              <a:path w="229870" h="2208530">
                <a:moveTo>
                  <a:pt x="123571" y="440651"/>
                </a:moveTo>
                <a:lnTo>
                  <a:pt x="121792" y="441020"/>
                </a:lnTo>
                <a:lnTo>
                  <a:pt x="121500" y="442493"/>
                </a:lnTo>
                <a:lnTo>
                  <a:pt x="120357" y="443115"/>
                </a:lnTo>
                <a:lnTo>
                  <a:pt x="120815" y="445439"/>
                </a:lnTo>
                <a:lnTo>
                  <a:pt x="123571" y="447192"/>
                </a:lnTo>
                <a:lnTo>
                  <a:pt x="123571" y="440651"/>
                </a:lnTo>
                <a:close/>
              </a:path>
              <a:path w="229870" h="2208530">
                <a:moveTo>
                  <a:pt x="58839" y="649897"/>
                </a:moveTo>
                <a:lnTo>
                  <a:pt x="56108" y="650913"/>
                </a:lnTo>
                <a:lnTo>
                  <a:pt x="54648" y="653389"/>
                </a:lnTo>
                <a:lnTo>
                  <a:pt x="53835" y="656526"/>
                </a:lnTo>
                <a:lnTo>
                  <a:pt x="56845" y="659282"/>
                </a:lnTo>
                <a:lnTo>
                  <a:pt x="58267" y="653249"/>
                </a:lnTo>
                <a:lnTo>
                  <a:pt x="58839" y="649897"/>
                </a:lnTo>
                <a:close/>
              </a:path>
              <a:path w="229870" h="2208530">
                <a:moveTo>
                  <a:pt x="89827" y="612317"/>
                </a:moveTo>
                <a:lnTo>
                  <a:pt x="89649" y="616242"/>
                </a:lnTo>
                <a:lnTo>
                  <a:pt x="84658" y="617169"/>
                </a:lnTo>
                <a:lnTo>
                  <a:pt x="88811" y="620064"/>
                </a:lnTo>
                <a:lnTo>
                  <a:pt x="89903" y="618959"/>
                </a:lnTo>
                <a:lnTo>
                  <a:pt x="92582" y="614032"/>
                </a:lnTo>
                <a:lnTo>
                  <a:pt x="89827" y="612317"/>
                </a:lnTo>
                <a:close/>
              </a:path>
              <a:path w="229870" h="2208530">
                <a:moveTo>
                  <a:pt x="33883" y="655434"/>
                </a:moveTo>
                <a:lnTo>
                  <a:pt x="33578" y="656120"/>
                </a:lnTo>
                <a:lnTo>
                  <a:pt x="31394" y="659676"/>
                </a:lnTo>
                <a:lnTo>
                  <a:pt x="33883" y="659853"/>
                </a:lnTo>
                <a:lnTo>
                  <a:pt x="34162" y="659168"/>
                </a:lnTo>
                <a:lnTo>
                  <a:pt x="36347" y="655599"/>
                </a:lnTo>
                <a:lnTo>
                  <a:pt x="33883" y="655434"/>
                </a:lnTo>
                <a:close/>
              </a:path>
              <a:path w="229870" h="2208530">
                <a:moveTo>
                  <a:pt x="94818" y="153619"/>
                </a:moveTo>
                <a:lnTo>
                  <a:pt x="92824" y="153619"/>
                </a:lnTo>
                <a:lnTo>
                  <a:pt x="92824" y="156946"/>
                </a:lnTo>
                <a:lnTo>
                  <a:pt x="94818" y="156946"/>
                </a:lnTo>
                <a:lnTo>
                  <a:pt x="94818" y="153619"/>
                </a:lnTo>
                <a:close/>
              </a:path>
              <a:path w="229870" h="2208530">
                <a:moveTo>
                  <a:pt x="3378" y="201828"/>
                </a:moveTo>
                <a:lnTo>
                  <a:pt x="901" y="202260"/>
                </a:lnTo>
                <a:lnTo>
                  <a:pt x="850" y="204101"/>
                </a:lnTo>
                <a:lnTo>
                  <a:pt x="0" y="205753"/>
                </a:lnTo>
                <a:lnTo>
                  <a:pt x="0" y="210152"/>
                </a:lnTo>
                <a:lnTo>
                  <a:pt x="1866" y="210007"/>
                </a:lnTo>
                <a:lnTo>
                  <a:pt x="3809" y="209169"/>
                </a:lnTo>
                <a:lnTo>
                  <a:pt x="3378" y="201828"/>
                </a:lnTo>
                <a:close/>
              </a:path>
              <a:path w="229870" h="2208530">
                <a:moveTo>
                  <a:pt x="140119" y="223177"/>
                </a:moveTo>
                <a:lnTo>
                  <a:pt x="138772" y="226568"/>
                </a:lnTo>
                <a:lnTo>
                  <a:pt x="140449" y="226593"/>
                </a:lnTo>
                <a:lnTo>
                  <a:pt x="139344" y="229641"/>
                </a:lnTo>
                <a:lnTo>
                  <a:pt x="140779" y="229895"/>
                </a:lnTo>
                <a:lnTo>
                  <a:pt x="143370" y="228498"/>
                </a:lnTo>
                <a:lnTo>
                  <a:pt x="140119" y="223177"/>
                </a:lnTo>
                <a:close/>
              </a:path>
              <a:path w="229870" h="2208530">
                <a:moveTo>
                  <a:pt x="170776" y="250888"/>
                </a:moveTo>
                <a:lnTo>
                  <a:pt x="166281" y="254393"/>
                </a:lnTo>
                <a:lnTo>
                  <a:pt x="164109" y="260489"/>
                </a:lnTo>
                <a:lnTo>
                  <a:pt x="161747" y="266369"/>
                </a:lnTo>
                <a:lnTo>
                  <a:pt x="166052" y="270014"/>
                </a:lnTo>
                <a:lnTo>
                  <a:pt x="168084" y="263575"/>
                </a:lnTo>
                <a:lnTo>
                  <a:pt x="167779" y="258635"/>
                </a:lnTo>
                <a:lnTo>
                  <a:pt x="168668" y="256298"/>
                </a:lnTo>
                <a:lnTo>
                  <a:pt x="172004" y="256298"/>
                </a:lnTo>
                <a:lnTo>
                  <a:pt x="171767" y="253111"/>
                </a:lnTo>
                <a:lnTo>
                  <a:pt x="170992" y="252869"/>
                </a:lnTo>
                <a:lnTo>
                  <a:pt x="170611" y="252183"/>
                </a:lnTo>
                <a:lnTo>
                  <a:pt x="170776" y="250888"/>
                </a:lnTo>
                <a:close/>
              </a:path>
              <a:path w="229870" h="2208530">
                <a:moveTo>
                  <a:pt x="172004" y="256298"/>
                </a:moveTo>
                <a:lnTo>
                  <a:pt x="168668" y="256298"/>
                </a:lnTo>
                <a:lnTo>
                  <a:pt x="172034" y="256705"/>
                </a:lnTo>
                <a:lnTo>
                  <a:pt x="172004" y="256298"/>
                </a:lnTo>
                <a:close/>
              </a:path>
              <a:path w="229870" h="2208530">
                <a:moveTo>
                  <a:pt x="144792" y="22098"/>
                </a:moveTo>
                <a:lnTo>
                  <a:pt x="144792" y="26530"/>
                </a:lnTo>
                <a:lnTo>
                  <a:pt x="151599" y="28473"/>
                </a:lnTo>
                <a:lnTo>
                  <a:pt x="153944" y="23469"/>
                </a:lnTo>
                <a:lnTo>
                  <a:pt x="149034" y="23469"/>
                </a:lnTo>
                <a:lnTo>
                  <a:pt x="144792" y="22098"/>
                </a:lnTo>
                <a:close/>
              </a:path>
              <a:path w="229870" h="2208530">
                <a:moveTo>
                  <a:pt x="153771" y="17678"/>
                </a:moveTo>
                <a:lnTo>
                  <a:pt x="152590" y="22402"/>
                </a:lnTo>
                <a:lnTo>
                  <a:pt x="149034" y="23469"/>
                </a:lnTo>
                <a:lnTo>
                  <a:pt x="153944" y="23469"/>
                </a:lnTo>
                <a:lnTo>
                  <a:pt x="155092" y="21018"/>
                </a:lnTo>
                <a:lnTo>
                  <a:pt x="153771" y="17678"/>
                </a:lnTo>
                <a:close/>
              </a:path>
              <a:path w="229870" h="2208530">
                <a:moveTo>
                  <a:pt x="68833" y="142582"/>
                </a:moveTo>
                <a:lnTo>
                  <a:pt x="68833" y="149212"/>
                </a:lnTo>
                <a:lnTo>
                  <a:pt x="71475" y="149542"/>
                </a:lnTo>
                <a:lnTo>
                  <a:pt x="72135" y="147688"/>
                </a:lnTo>
                <a:lnTo>
                  <a:pt x="71889" y="145122"/>
                </a:lnTo>
                <a:lnTo>
                  <a:pt x="69862" y="145122"/>
                </a:lnTo>
                <a:lnTo>
                  <a:pt x="69862" y="143294"/>
                </a:lnTo>
                <a:lnTo>
                  <a:pt x="68833" y="142582"/>
                </a:lnTo>
                <a:close/>
              </a:path>
              <a:path w="229870" h="2208530">
                <a:moveTo>
                  <a:pt x="71856" y="144779"/>
                </a:moveTo>
                <a:lnTo>
                  <a:pt x="69862" y="145122"/>
                </a:lnTo>
                <a:lnTo>
                  <a:pt x="71889" y="145122"/>
                </a:lnTo>
                <a:lnTo>
                  <a:pt x="71856" y="144779"/>
                </a:lnTo>
                <a:close/>
              </a:path>
              <a:path w="229870" h="2208530">
                <a:moveTo>
                  <a:pt x="41846" y="673125"/>
                </a:moveTo>
                <a:lnTo>
                  <a:pt x="38798" y="676236"/>
                </a:lnTo>
                <a:lnTo>
                  <a:pt x="43548" y="681456"/>
                </a:lnTo>
                <a:lnTo>
                  <a:pt x="40868" y="684174"/>
                </a:lnTo>
                <a:lnTo>
                  <a:pt x="43954" y="683742"/>
                </a:lnTo>
                <a:lnTo>
                  <a:pt x="45377" y="674065"/>
                </a:lnTo>
                <a:lnTo>
                  <a:pt x="41846" y="673125"/>
                </a:lnTo>
                <a:close/>
              </a:path>
              <a:path w="229870" h="2208530">
                <a:moveTo>
                  <a:pt x="164757" y="668693"/>
                </a:moveTo>
                <a:lnTo>
                  <a:pt x="157721" y="671322"/>
                </a:lnTo>
                <a:lnTo>
                  <a:pt x="160934" y="674865"/>
                </a:lnTo>
                <a:lnTo>
                  <a:pt x="164757" y="668693"/>
                </a:lnTo>
                <a:close/>
              </a:path>
              <a:path w="229870" h="2208530">
                <a:moveTo>
                  <a:pt x="180746" y="1068806"/>
                </a:moveTo>
                <a:lnTo>
                  <a:pt x="177977" y="1075423"/>
                </a:lnTo>
                <a:lnTo>
                  <a:pt x="186893" y="1076083"/>
                </a:lnTo>
                <a:lnTo>
                  <a:pt x="187744" y="1082065"/>
                </a:lnTo>
                <a:lnTo>
                  <a:pt x="188455" y="1074254"/>
                </a:lnTo>
                <a:lnTo>
                  <a:pt x="186766" y="1069162"/>
                </a:lnTo>
                <a:lnTo>
                  <a:pt x="180746" y="1068806"/>
                </a:lnTo>
                <a:close/>
              </a:path>
              <a:path w="229870" h="2208530">
                <a:moveTo>
                  <a:pt x="211721" y="1078738"/>
                </a:moveTo>
                <a:lnTo>
                  <a:pt x="211429" y="1080058"/>
                </a:lnTo>
                <a:lnTo>
                  <a:pt x="207695" y="1082916"/>
                </a:lnTo>
                <a:lnTo>
                  <a:pt x="210756" y="1084275"/>
                </a:lnTo>
                <a:lnTo>
                  <a:pt x="211035" y="1082967"/>
                </a:lnTo>
                <a:lnTo>
                  <a:pt x="214769" y="1080096"/>
                </a:lnTo>
                <a:lnTo>
                  <a:pt x="211721" y="1078738"/>
                </a:lnTo>
                <a:close/>
              </a:path>
              <a:path w="229870" h="2208530">
                <a:moveTo>
                  <a:pt x="210756" y="1061059"/>
                </a:moveTo>
                <a:lnTo>
                  <a:pt x="206565" y="1061110"/>
                </a:lnTo>
                <a:lnTo>
                  <a:pt x="206235" y="1065377"/>
                </a:lnTo>
                <a:lnTo>
                  <a:pt x="207733" y="1068806"/>
                </a:lnTo>
                <a:lnTo>
                  <a:pt x="212737" y="1068806"/>
                </a:lnTo>
                <a:lnTo>
                  <a:pt x="213321" y="1064831"/>
                </a:lnTo>
                <a:lnTo>
                  <a:pt x="211581" y="1063459"/>
                </a:lnTo>
                <a:lnTo>
                  <a:pt x="210756" y="1061059"/>
                </a:lnTo>
                <a:close/>
              </a:path>
              <a:path w="229870" h="2208530">
                <a:moveTo>
                  <a:pt x="210756" y="1052233"/>
                </a:moveTo>
                <a:lnTo>
                  <a:pt x="210057" y="1057376"/>
                </a:lnTo>
                <a:lnTo>
                  <a:pt x="212280" y="1059332"/>
                </a:lnTo>
                <a:lnTo>
                  <a:pt x="212737" y="1063269"/>
                </a:lnTo>
                <a:lnTo>
                  <a:pt x="218274" y="1062126"/>
                </a:lnTo>
                <a:lnTo>
                  <a:pt x="214007" y="1053388"/>
                </a:lnTo>
                <a:lnTo>
                  <a:pt x="210756" y="1052233"/>
                </a:lnTo>
                <a:close/>
              </a:path>
              <a:path w="229870" h="2208530">
                <a:moveTo>
                  <a:pt x="224726" y="1056652"/>
                </a:moveTo>
                <a:lnTo>
                  <a:pt x="224459" y="1059167"/>
                </a:lnTo>
                <a:lnTo>
                  <a:pt x="224980" y="1060805"/>
                </a:lnTo>
                <a:lnTo>
                  <a:pt x="226733" y="1061059"/>
                </a:lnTo>
                <a:lnTo>
                  <a:pt x="227012" y="1058545"/>
                </a:lnTo>
                <a:lnTo>
                  <a:pt x="226479" y="1056906"/>
                </a:lnTo>
                <a:lnTo>
                  <a:pt x="224726" y="1056652"/>
                </a:lnTo>
                <a:close/>
              </a:path>
              <a:path w="229870" h="2208530">
                <a:moveTo>
                  <a:pt x="196761" y="258635"/>
                </a:moveTo>
                <a:lnTo>
                  <a:pt x="193713" y="262356"/>
                </a:lnTo>
                <a:lnTo>
                  <a:pt x="200431" y="261988"/>
                </a:lnTo>
                <a:lnTo>
                  <a:pt x="196761" y="258635"/>
                </a:lnTo>
                <a:close/>
              </a:path>
              <a:path w="229870" h="2208530">
                <a:moveTo>
                  <a:pt x="160210" y="487883"/>
                </a:moveTo>
                <a:lnTo>
                  <a:pt x="160731" y="491807"/>
                </a:lnTo>
                <a:lnTo>
                  <a:pt x="160781" y="495173"/>
                </a:lnTo>
                <a:lnTo>
                  <a:pt x="163880" y="495274"/>
                </a:lnTo>
                <a:lnTo>
                  <a:pt x="163791" y="488530"/>
                </a:lnTo>
                <a:lnTo>
                  <a:pt x="160210" y="487883"/>
                </a:lnTo>
                <a:close/>
              </a:path>
              <a:path w="229870" h="2208530">
                <a:moveTo>
                  <a:pt x="3860" y="580263"/>
                </a:moveTo>
                <a:lnTo>
                  <a:pt x="0" y="582845"/>
                </a:lnTo>
                <a:lnTo>
                  <a:pt x="0" y="586526"/>
                </a:lnTo>
                <a:lnTo>
                  <a:pt x="2882" y="586917"/>
                </a:lnTo>
                <a:lnTo>
                  <a:pt x="4038" y="585597"/>
                </a:lnTo>
                <a:lnTo>
                  <a:pt x="4028" y="582845"/>
                </a:lnTo>
                <a:lnTo>
                  <a:pt x="3860" y="580263"/>
                </a:lnTo>
                <a:close/>
              </a:path>
              <a:path w="229870" h="2208530">
                <a:moveTo>
                  <a:pt x="24778" y="486028"/>
                </a:moveTo>
                <a:lnTo>
                  <a:pt x="23545" y="486028"/>
                </a:lnTo>
                <a:lnTo>
                  <a:pt x="25653" y="492391"/>
                </a:lnTo>
                <a:lnTo>
                  <a:pt x="26885" y="494055"/>
                </a:lnTo>
                <a:lnTo>
                  <a:pt x="29324" y="492150"/>
                </a:lnTo>
                <a:lnTo>
                  <a:pt x="24778" y="486028"/>
                </a:lnTo>
                <a:close/>
              </a:path>
              <a:path w="229870" h="2208530">
                <a:moveTo>
                  <a:pt x="27203" y="478027"/>
                </a:moveTo>
                <a:lnTo>
                  <a:pt x="25857" y="478574"/>
                </a:lnTo>
                <a:lnTo>
                  <a:pt x="23266" y="479678"/>
                </a:lnTo>
                <a:lnTo>
                  <a:pt x="20040" y="485267"/>
                </a:lnTo>
                <a:lnTo>
                  <a:pt x="21869" y="488530"/>
                </a:lnTo>
                <a:lnTo>
                  <a:pt x="23545" y="486028"/>
                </a:lnTo>
                <a:lnTo>
                  <a:pt x="24778" y="486028"/>
                </a:lnTo>
                <a:lnTo>
                  <a:pt x="24193" y="485241"/>
                </a:lnTo>
                <a:lnTo>
                  <a:pt x="28867" y="484111"/>
                </a:lnTo>
                <a:lnTo>
                  <a:pt x="32243" y="484111"/>
                </a:lnTo>
                <a:lnTo>
                  <a:pt x="32278" y="483895"/>
                </a:lnTo>
                <a:lnTo>
                  <a:pt x="30645" y="483895"/>
                </a:lnTo>
                <a:lnTo>
                  <a:pt x="27203" y="478027"/>
                </a:lnTo>
                <a:close/>
              </a:path>
              <a:path w="229870" h="2208530">
                <a:moveTo>
                  <a:pt x="32243" y="484111"/>
                </a:moveTo>
                <a:lnTo>
                  <a:pt x="28867" y="484111"/>
                </a:lnTo>
                <a:lnTo>
                  <a:pt x="29273" y="485495"/>
                </a:lnTo>
                <a:lnTo>
                  <a:pt x="30187" y="486371"/>
                </a:lnTo>
                <a:lnTo>
                  <a:pt x="31889" y="486321"/>
                </a:lnTo>
                <a:lnTo>
                  <a:pt x="32243" y="484111"/>
                </a:lnTo>
                <a:close/>
              </a:path>
              <a:path w="229870" h="2208530">
                <a:moveTo>
                  <a:pt x="42802" y="477088"/>
                </a:moveTo>
                <a:lnTo>
                  <a:pt x="29565" y="477088"/>
                </a:lnTo>
                <a:lnTo>
                  <a:pt x="29844" y="478574"/>
                </a:lnTo>
                <a:lnTo>
                  <a:pt x="30645" y="483895"/>
                </a:lnTo>
                <a:lnTo>
                  <a:pt x="32278" y="483895"/>
                </a:lnTo>
                <a:lnTo>
                  <a:pt x="32575" y="482041"/>
                </a:lnTo>
                <a:lnTo>
                  <a:pt x="36029" y="477659"/>
                </a:lnTo>
                <a:lnTo>
                  <a:pt x="42765" y="477659"/>
                </a:lnTo>
                <a:lnTo>
                  <a:pt x="42802" y="477088"/>
                </a:lnTo>
                <a:close/>
              </a:path>
              <a:path w="229870" h="2208530">
                <a:moveTo>
                  <a:pt x="42765" y="477659"/>
                </a:moveTo>
                <a:lnTo>
                  <a:pt x="36029" y="477659"/>
                </a:lnTo>
                <a:lnTo>
                  <a:pt x="38874" y="481888"/>
                </a:lnTo>
                <a:lnTo>
                  <a:pt x="38087" y="47774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42759" y="477748"/>
                </a:moveTo>
                <a:lnTo>
                  <a:pt x="38087" y="477748"/>
                </a:lnTo>
                <a:lnTo>
                  <a:pt x="42646" y="479488"/>
                </a:lnTo>
                <a:lnTo>
                  <a:pt x="42759" y="477748"/>
                </a:lnTo>
                <a:close/>
              </a:path>
              <a:path w="229870" h="2208530">
                <a:moveTo>
                  <a:pt x="29844" y="468642"/>
                </a:moveTo>
                <a:lnTo>
                  <a:pt x="26631" y="469480"/>
                </a:lnTo>
                <a:lnTo>
                  <a:pt x="25684" y="472224"/>
                </a:lnTo>
                <a:lnTo>
                  <a:pt x="25592" y="473633"/>
                </a:lnTo>
                <a:lnTo>
                  <a:pt x="25857" y="477494"/>
                </a:lnTo>
                <a:lnTo>
                  <a:pt x="27355" y="477659"/>
                </a:lnTo>
                <a:lnTo>
                  <a:pt x="29565" y="477088"/>
                </a:lnTo>
                <a:lnTo>
                  <a:pt x="42802" y="477088"/>
                </a:lnTo>
                <a:lnTo>
                  <a:pt x="42849" y="476364"/>
                </a:lnTo>
                <a:lnTo>
                  <a:pt x="30860" y="476364"/>
                </a:lnTo>
                <a:lnTo>
                  <a:pt x="30543" y="473773"/>
                </a:lnTo>
                <a:lnTo>
                  <a:pt x="29273" y="472224"/>
                </a:lnTo>
                <a:lnTo>
                  <a:pt x="29844" y="468642"/>
                </a:lnTo>
                <a:close/>
              </a:path>
              <a:path w="229870" h="2208530">
                <a:moveTo>
                  <a:pt x="38874" y="470852"/>
                </a:moveTo>
                <a:lnTo>
                  <a:pt x="37045" y="473633"/>
                </a:lnTo>
                <a:lnTo>
                  <a:pt x="34975" y="476123"/>
                </a:lnTo>
                <a:lnTo>
                  <a:pt x="30860" y="476364"/>
                </a:lnTo>
                <a:lnTo>
                  <a:pt x="42849" y="476364"/>
                </a:lnTo>
                <a:lnTo>
                  <a:pt x="41160" y="474967"/>
                </a:lnTo>
                <a:lnTo>
                  <a:pt x="41592" y="471119"/>
                </a:lnTo>
                <a:lnTo>
                  <a:pt x="38874" y="470852"/>
                </a:lnTo>
                <a:close/>
              </a:path>
              <a:path w="229870" h="2208530">
                <a:moveTo>
                  <a:pt x="76441" y="476046"/>
                </a:moveTo>
                <a:lnTo>
                  <a:pt x="73837" y="476364"/>
                </a:lnTo>
                <a:lnTo>
                  <a:pt x="71158" y="478955"/>
                </a:lnTo>
                <a:lnTo>
                  <a:pt x="70777" y="484073"/>
                </a:lnTo>
                <a:lnTo>
                  <a:pt x="69811" y="488530"/>
                </a:lnTo>
                <a:lnTo>
                  <a:pt x="73075" y="493674"/>
                </a:lnTo>
                <a:lnTo>
                  <a:pt x="74371" y="494157"/>
                </a:lnTo>
                <a:lnTo>
                  <a:pt x="75831" y="500697"/>
                </a:lnTo>
                <a:lnTo>
                  <a:pt x="78435" y="495757"/>
                </a:lnTo>
                <a:lnTo>
                  <a:pt x="78562" y="488416"/>
                </a:lnTo>
                <a:lnTo>
                  <a:pt x="73837" y="486321"/>
                </a:lnTo>
                <a:lnTo>
                  <a:pt x="77368" y="486321"/>
                </a:lnTo>
                <a:lnTo>
                  <a:pt x="76441" y="476046"/>
                </a:lnTo>
                <a:close/>
              </a:path>
              <a:path w="229870" h="2208530">
                <a:moveTo>
                  <a:pt x="77368" y="486321"/>
                </a:moveTo>
                <a:lnTo>
                  <a:pt x="73837" y="486321"/>
                </a:lnTo>
                <a:lnTo>
                  <a:pt x="77419" y="486879"/>
                </a:lnTo>
                <a:lnTo>
                  <a:pt x="77368" y="486321"/>
                </a:lnTo>
                <a:close/>
              </a:path>
              <a:path w="229870" h="2208530">
                <a:moveTo>
                  <a:pt x="97828" y="497357"/>
                </a:moveTo>
                <a:lnTo>
                  <a:pt x="97828" y="499579"/>
                </a:lnTo>
                <a:lnTo>
                  <a:pt x="100266" y="501294"/>
                </a:lnTo>
                <a:lnTo>
                  <a:pt x="100602" y="497586"/>
                </a:lnTo>
                <a:lnTo>
                  <a:pt x="98666" y="497586"/>
                </a:lnTo>
                <a:lnTo>
                  <a:pt x="97828" y="497357"/>
                </a:lnTo>
                <a:close/>
              </a:path>
              <a:path w="229870" h="2208530">
                <a:moveTo>
                  <a:pt x="100761" y="495833"/>
                </a:moveTo>
                <a:lnTo>
                  <a:pt x="98818" y="496265"/>
                </a:lnTo>
                <a:lnTo>
                  <a:pt x="98666" y="497586"/>
                </a:lnTo>
                <a:lnTo>
                  <a:pt x="100602" y="497586"/>
                </a:lnTo>
                <a:lnTo>
                  <a:pt x="100761" y="495833"/>
                </a:lnTo>
                <a:close/>
              </a:path>
              <a:path w="229870" h="2208530">
                <a:moveTo>
                  <a:pt x="147764" y="491845"/>
                </a:moveTo>
                <a:lnTo>
                  <a:pt x="146469" y="493318"/>
                </a:lnTo>
                <a:lnTo>
                  <a:pt x="146469" y="495960"/>
                </a:lnTo>
                <a:lnTo>
                  <a:pt x="148793" y="496265"/>
                </a:lnTo>
                <a:lnTo>
                  <a:pt x="148907" y="493496"/>
                </a:lnTo>
                <a:lnTo>
                  <a:pt x="150698" y="492810"/>
                </a:lnTo>
                <a:lnTo>
                  <a:pt x="147764" y="491845"/>
                </a:lnTo>
                <a:close/>
              </a:path>
              <a:path w="229870" h="2208530">
                <a:moveTo>
                  <a:pt x="6870" y="534949"/>
                </a:moveTo>
                <a:lnTo>
                  <a:pt x="2189" y="538519"/>
                </a:lnTo>
                <a:lnTo>
                  <a:pt x="5943" y="541870"/>
                </a:lnTo>
                <a:lnTo>
                  <a:pt x="6870" y="534949"/>
                </a:lnTo>
                <a:close/>
              </a:path>
              <a:path w="229870" h="2208530">
                <a:moveTo>
                  <a:pt x="1313" y="537737"/>
                </a:moveTo>
                <a:lnTo>
                  <a:pt x="774" y="539597"/>
                </a:lnTo>
                <a:lnTo>
                  <a:pt x="2189" y="538519"/>
                </a:lnTo>
                <a:lnTo>
                  <a:pt x="1313" y="537737"/>
                </a:lnTo>
                <a:close/>
              </a:path>
              <a:path w="229870" h="2208530">
                <a:moveTo>
                  <a:pt x="3746" y="529336"/>
                </a:moveTo>
                <a:lnTo>
                  <a:pt x="0" y="529404"/>
                </a:lnTo>
                <a:lnTo>
                  <a:pt x="0" y="536564"/>
                </a:lnTo>
                <a:lnTo>
                  <a:pt x="1313" y="537737"/>
                </a:lnTo>
                <a:lnTo>
                  <a:pt x="3746" y="529336"/>
                </a:lnTo>
                <a:close/>
              </a:path>
              <a:path w="229870" h="2208530">
                <a:moveTo>
                  <a:pt x="108813" y="531634"/>
                </a:moveTo>
                <a:lnTo>
                  <a:pt x="108813" y="532752"/>
                </a:lnTo>
                <a:lnTo>
                  <a:pt x="108000" y="532942"/>
                </a:lnTo>
                <a:lnTo>
                  <a:pt x="107797" y="533844"/>
                </a:lnTo>
                <a:lnTo>
                  <a:pt x="109423" y="536867"/>
                </a:lnTo>
                <a:lnTo>
                  <a:pt x="111175" y="532231"/>
                </a:lnTo>
                <a:lnTo>
                  <a:pt x="108813" y="531634"/>
                </a:lnTo>
                <a:close/>
              </a:path>
              <a:path w="229870" h="2208530">
                <a:moveTo>
                  <a:pt x="199732" y="330466"/>
                </a:moveTo>
                <a:lnTo>
                  <a:pt x="195211" y="330644"/>
                </a:lnTo>
                <a:lnTo>
                  <a:pt x="194856" y="337324"/>
                </a:lnTo>
                <a:lnTo>
                  <a:pt x="199732" y="337108"/>
                </a:lnTo>
                <a:lnTo>
                  <a:pt x="199732" y="330466"/>
                </a:lnTo>
                <a:close/>
              </a:path>
              <a:path w="229870" h="2208530">
                <a:moveTo>
                  <a:pt x="93814" y="326059"/>
                </a:moveTo>
                <a:lnTo>
                  <a:pt x="90512" y="328688"/>
                </a:lnTo>
                <a:lnTo>
                  <a:pt x="84848" y="339407"/>
                </a:lnTo>
                <a:lnTo>
                  <a:pt x="92824" y="341541"/>
                </a:lnTo>
                <a:lnTo>
                  <a:pt x="94970" y="337858"/>
                </a:lnTo>
                <a:lnTo>
                  <a:pt x="94576" y="330453"/>
                </a:lnTo>
                <a:lnTo>
                  <a:pt x="93814" y="326059"/>
                </a:lnTo>
                <a:close/>
              </a:path>
              <a:path w="229870" h="2208530">
                <a:moveTo>
                  <a:pt x="217741" y="277418"/>
                </a:moveTo>
                <a:lnTo>
                  <a:pt x="215569" y="280174"/>
                </a:lnTo>
                <a:lnTo>
                  <a:pt x="217843" y="284683"/>
                </a:lnTo>
                <a:lnTo>
                  <a:pt x="220725" y="285153"/>
                </a:lnTo>
                <a:lnTo>
                  <a:pt x="222707" y="285699"/>
                </a:lnTo>
                <a:lnTo>
                  <a:pt x="222906" y="284810"/>
                </a:lnTo>
                <a:lnTo>
                  <a:pt x="219938" y="284810"/>
                </a:lnTo>
                <a:lnTo>
                  <a:pt x="218719" y="279323"/>
                </a:lnTo>
                <a:lnTo>
                  <a:pt x="217741" y="277418"/>
                </a:lnTo>
                <a:close/>
              </a:path>
              <a:path w="229870" h="2208530">
                <a:moveTo>
                  <a:pt x="221729" y="279628"/>
                </a:moveTo>
                <a:lnTo>
                  <a:pt x="219938" y="284810"/>
                </a:lnTo>
                <a:lnTo>
                  <a:pt x="222906" y="284810"/>
                </a:lnTo>
                <a:lnTo>
                  <a:pt x="223964" y="280098"/>
                </a:lnTo>
                <a:lnTo>
                  <a:pt x="221729" y="279628"/>
                </a:lnTo>
                <a:close/>
              </a:path>
              <a:path w="229870" h="2208530">
                <a:moveTo>
                  <a:pt x="58229" y="286783"/>
                </a:moveTo>
                <a:lnTo>
                  <a:pt x="56324" y="293852"/>
                </a:lnTo>
                <a:lnTo>
                  <a:pt x="60832" y="293992"/>
                </a:lnTo>
                <a:lnTo>
                  <a:pt x="61887" y="290347"/>
                </a:lnTo>
                <a:lnTo>
                  <a:pt x="58229" y="286783"/>
                </a:lnTo>
                <a:close/>
              </a:path>
              <a:path w="229870" h="2208530">
                <a:moveTo>
                  <a:pt x="56972" y="285559"/>
                </a:moveTo>
                <a:lnTo>
                  <a:pt x="58229" y="286783"/>
                </a:lnTo>
                <a:lnTo>
                  <a:pt x="58232" y="285710"/>
                </a:lnTo>
                <a:lnTo>
                  <a:pt x="56972" y="285559"/>
                </a:lnTo>
                <a:close/>
              </a:path>
              <a:path w="229870" h="2208530">
                <a:moveTo>
                  <a:pt x="57873" y="281851"/>
                </a:moveTo>
                <a:lnTo>
                  <a:pt x="58232" y="285710"/>
                </a:lnTo>
                <a:lnTo>
                  <a:pt x="62814" y="286258"/>
                </a:lnTo>
                <a:lnTo>
                  <a:pt x="62747" y="285534"/>
                </a:lnTo>
                <a:lnTo>
                  <a:pt x="60947" y="285534"/>
                </a:lnTo>
                <a:lnTo>
                  <a:pt x="59613" y="282803"/>
                </a:lnTo>
                <a:lnTo>
                  <a:pt x="57873" y="281851"/>
                </a:lnTo>
                <a:close/>
              </a:path>
              <a:path w="229870" h="2208530">
                <a:moveTo>
                  <a:pt x="61836" y="281851"/>
                </a:moveTo>
                <a:lnTo>
                  <a:pt x="60947" y="285534"/>
                </a:lnTo>
                <a:lnTo>
                  <a:pt x="62747" y="285534"/>
                </a:lnTo>
                <a:lnTo>
                  <a:pt x="62661" y="284607"/>
                </a:lnTo>
                <a:lnTo>
                  <a:pt x="63182" y="282181"/>
                </a:lnTo>
                <a:lnTo>
                  <a:pt x="61836" y="281851"/>
                </a:lnTo>
                <a:close/>
              </a:path>
              <a:path w="229870" h="2208530">
                <a:moveTo>
                  <a:pt x="214579" y="417766"/>
                </a:moveTo>
                <a:lnTo>
                  <a:pt x="210756" y="420001"/>
                </a:lnTo>
                <a:lnTo>
                  <a:pt x="210261" y="423468"/>
                </a:lnTo>
                <a:lnTo>
                  <a:pt x="211620" y="424954"/>
                </a:lnTo>
                <a:lnTo>
                  <a:pt x="214731" y="424408"/>
                </a:lnTo>
                <a:lnTo>
                  <a:pt x="216763" y="420192"/>
                </a:lnTo>
                <a:lnTo>
                  <a:pt x="214579" y="417766"/>
                </a:lnTo>
                <a:close/>
              </a:path>
              <a:path w="229870" h="2208530">
                <a:moveTo>
                  <a:pt x="128777" y="373595"/>
                </a:moveTo>
                <a:lnTo>
                  <a:pt x="127927" y="375539"/>
                </a:lnTo>
                <a:lnTo>
                  <a:pt x="126009" y="376389"/>
                </a:lnTo>
                <a:lnTo>
                  <a:pt x="126796" y="380199"/>
                </a:lnTo>
                <a:lnTo>
                  <a:pt x="130162" y="381609"/>
                </a:lnTo>
                <a:lnTo>
                  <a:pt x="130936" y="374611"/>
                </a:lnTo>
                <a:lnTo>
                  <a:pt x="128777" y="373595"/>
                </a:lnTo>
                <a:close/>
              </a:path>
              <a:path w="229870" h="2208530">
                <a:moveTo>
                  <a:pt x="158788" y="418896"/>
                </a:moveTo>
                <a:lnTo>
                  <a:pt x="156044" y="419582"/>
                </a:lnTo>
                <a:lnTo>
                  <a:pt x="154838" y="421944"/>
                </a:lnTo>
                <a:lnTo>
                  <a:pt x="154749" y="425513"/>
                </a:lnTo>
                <a:lnTo>
                  <a:pt x="157962" y="425386"/>
                </a:lnTo>
                <a:lnTo>
                  <a:pt x="159194" y="423024"/>
                </a:lnTo>
                <a:lnTo>
                  <a:pt x="158788" y="418896"/>
                </a:lnTo>
                <a:close/>
              </a:path>
              <a:path w="229870" h="2208530">
                <a:moveTo>
                  <a:pt x="117640" y="397700"/>
                </a:moveTo>
                <a:lnTo>
                  <a:pt x="117805" y="400113"/>
                </a:lnTo>
                <a:lnTo>
                  <a:pt x="119151" y="400837"/>
                </a:lnTo>
                <a:lnTo>
                  <a:pt x="119672" y="402475"/>
                </a:lnTo>
                <a:lnTo>
                  <a:pt x="119786" y="404520"/>
                </a:lnTo>
                <a:lnTo>
                  <a:pt x="122923" y="405028"/>
                </a:lnTo>
                <a:lnTo>
                  <a:pt x="122833" y="399592"/>
                </a:lnTo>
                <a:lnTo>
                  <a:pt x="121335" y="399592"/>
                </a:lnTo>
                <a:lnTo>
                  <a:pt x="117640" y="397700"/>
                </a:lnTo>
                <a:close/>
              </a:path>
              <a:path w="229870" h="2208530">
                <a:moveTo>
                  <a:pt x="122796" y="399008"/>
                </a:moveTo>
                <a:lnTo>
                  <a:pt x="121335" y="399592"/>
                </a:lnTo>
                <a:lnTo>
                  <a:pt x="122833" y="399592"/>
                </a:lnTo>
                <a:lnTo>
                  <a:pt x="122796" y="399008"/>
                </a:lnTo>
                <a:close/>
              </a:path>
              <a:path w="229870" h="2208530">
                <a:moveTo>
                  <a:pt x="151142" y="374370"/>
                </a:moveTo>
                <a:lnTo>
                  <a:pt x="150507" y="376212"/>
                </a:lnTo>
                <a:lnTo>
                  <a:pt x="150774" y="379107"/>
                </a:lnTo>
                <a:lnTo>
                  <a:pt x="153415" y="379437"/>
                </a:lnTo>
                <a:lnTo>
                  <a:pt x="153459" y="376212"/>
                </a:lnTo>
                <a:lnTo>
                  <a:pt x="153771" y="374688"/>
                </a:lnTo>
                <a:lnTo>
                  <a:pt x="151142" y="374370"/>
                </a:lnTo>
                <a:close/>
              </a:path>
              <a:path w="229870" h="2208530">
                <a:moveTo>
                  <a:pt x="166395" y="453859"/>
                </a:moveTo>
                <a:lnTo>
                  <a:pt x="167779" y="458698"/>
                </a:lnTo>
                <a:lnTo>
                  <a:pt x="170129" y="458330"/>
                </a:lnTo>
                <a:lnTo>
                  <a:pt x="171513" y="456933"/>
                </a:lnTo>
                <a:lnTo>
                  <a:pt x="174902" y="456933"/>
                </a:lnTo>
                <a:lnTo>
                  <a:pt x="175015" y="456336"/>
                </a:lnTo>
                <a:lnTo>
                  <a:pt x="171627" y="456336"/>
                </a:lnTo>
                <a:lnTo>
                  <a:pt x="166395" y="453859"/>
                </a:lnTo>
                <a:close/>
              </a:path>
              <a:path w="229870" h="2208530">
                <a:moveTo>
                  <a:pt x="174902" y="456933"/>
                </a:moveTo>
                <a:lnTo>
                  <a:pt x="171513" y="456933"/>
                </a:lnTo>
                <a:lnTo>
                  <a:pt x="174777" y="457593"/>
                </a:lnTo>
                <a:lnTo>
                  <a:pt x="174902" y="456933"/>
                </a:lnTo>
                <a:close/>
              </a:path>
              <a:path w="229870" h="2208530">
                <a:moveTo>
                  <a:pt x="170776" y="452056"/>
                </a:moveTo>
                <a:lnTo>
                  <a:pt x="171627" y="456336"/>
                </a:lnTo>
                <a:lnTo>
                  <a:pt x="175015" y="456336"/>
                </a:lnTo>
                <a:lnTo>
                  <a:pt x="175577" y="453364"/>
                </a:lnTo>
                <a:lnTo>
                  <a:pt x="172643" y="453301"/>
                </a:lnTo>
                <a:lnTo>
                  <a:pt x="170776" y="452056"/>
                </a:lnTo>
                <a:close/>
              </a:path>
              <a:path w="229870" h="2208530">
                <a:moveTo>
                  <a:pt x="64655" y="582269"/>
                </a:moveTo>
                <a:lnTo>
                  <a:pt x="63677" y="583387"/>
                </a:lnTo>
                <a:lnTo>
                  <a:pt x="63830" y="585800"/>
                </a:lnTo>
                <a:lnTo>
                  <a:pt x="66039" y="585990"/>
                </a:lnTo>
                <a:lnTo>
                  <a:pt x="67005" y="584885"/>
                </a:lnTo>
                <a:lnTo>
                  <a:pt x="66840" y="582472"/>
                </a:lnTo>
                <a:lnTo>
                  <a:pt x="64655" y="582269"/>
                </a:lnTo>
                <a:close/>
              </a:path>
              <a:path w="229870" h="2208530">
                <a:moveTo>
                  <a:pt x="176376" y="659447"/>
                </a:moveTo>
                <a:lnTo>
                  <a:pt x="175577" y="659447"/>
                </a:lnTo>
                <a:lnTo>
                  <a:pt x="178765" y="662063"/>
                </a:lnTo>
                <a:lnTo>
                  <a:pt x="176376" y="659447"/>
                </a:lnTo>
                <a:close/>
              </a:path>
              <a:path w="229870" h="2208530">
                <a:moveTo>
                  <a:pt x="175729" y="645477"/>
                </a:moveTo>
                <a:lnTo>
                  <a:pt x="173989" y="650163"/>
                </a:lnTo>
                <a:lnTo>
                  <a:pt x="169887" y="652259"/>
                </a:lnTo>
                <a:lnTo>
                  <a:pt x="170776" y="659853"/>
                </a:lnTo>
                <a:lnTo>
                  <a:pt x="174726" y="661136"/>
                </a:lnTo>
                <a:lnTo>
                  <a:pt x="175577" y="659447"/>
                </a:lnTo>
                <a:lnTo>
                  <a:pt x="176376" y="659447"/>
                </a:lnTo>
                <a:lnTo>
                  <a:pt x="173837" y="656666"/>
                </a:lnTo>
                <a:lnTo>
                  <a:pt x="180581" y="653796"/>
                </a:lnTo>
                <a:lnTo>
                  <a:pt x="179777" y="646658"/>
                </a:lnTo>
                <a:lnTo>
                  <a:pt x="178015" y="646658"/>
                </a:lnTo>
                <a:lnTo>
                  <a:pt x="176644" y="646341"/>
                </a:lnTo>
                <a:lnTo>
                  <a:pt x="175729" y="645477"/>
                </a:lnTo>
                <a:close/>
              </a:path>
              <a:path w="229870" h="2208530">
                <a:moveTo>
                  <a:pt x="189367" y="655434"/>
                </a:moveTo>
                <a:lnTo>
                  <a:pt x="185737" y="655434"/>
                </a:lnTo>
                <a:lnTo>
                  <a:pt x="186597" y="656666"/>
                </a:lnTo>
                <a:lnTo>
                  <a:pt x="186677" y="659536"/>
                </a:lnTo>
                <a:lnTo>
                  <a:pt x="188734" y="659853"/>
                </a:lnTo>
                <a:lnTo>
                  <a:pt x="188608" y="656907"/>
                </a:lnTo>
                <a:lnTo>
                  <a:pt x="188637" y="656526"/>
                </a:lnTo>
                <a:lnTo>
                  <a:pt x="189367" y="655434"/>
                </a:lnTo>
                <a:close/>
              </a:path>
              <a:path w="229870" h="2208530">
                <a:moveTo>
                  <a:pt x="182778" y="652119"/>
                </a:moveTo>
                <a:lnTo>
                  <a:pt x="183540" y="654951"/>
                </a:lnTo>
                <a:lnTo>
                  <a:pt x="178841" y="657199"/>
                </a:lnTo>
                <a:lnTo>
                  <a:pt x="181749" y="658749"/>
                </a:lnTo>
                <a:lnTo>
                  <a:pt x="182740" y="657250"/>
                </a:lnTo>
                <a:lnTo>
                  <a:pt x="184442" y="656526"/>
                </a:lnTo>
                <a:lnTo>
                  <a:pt x="185737" y="655434"/>
                </a:lnTo>
                <a:lnTo>
                  <a:pt x="189367" y="655434"/>
                </a:lnTo>
                <a:lnTo>
                  <a:pt x="189690" y="654951"/>
                </a:lnTo>
                <a:lnTo>
                  <a:pt x="185229" y="654951"/>
                </a:lnTo>
                <a:lnTo>
                  <a:pt x="182778" y="652119"/>
                </a:lnTo>
                <a:close/>
              </a:path>
              <a:path w="229870" h="2208530">
                <a:moveTo>
                  <a:pt x="187744" y="651001"/>
                </a:moveTo>
                <a:lnTo>
                  <a:pt x="185686" y="653516"/>
                </a:lnTo>
                <a:lnTo>
                  <a:pt x="185229" y="654951"/>
                </a:lnTo>
                <a:lnTo>
                  <a:pt x="189690" y="654951"/>
                </a:lnTo>
                <a:lnTo>
                  <a:pt x="191642" y="652030"/>
                </a:lnTo>
                <a:lnTo>
                  <a:pt x="187744" y="651001"/>
                </a:lnTo>
                <a:close/>
              </a:path>
              <a:path w="229870" h="2208530">
                <a:moveTo>
                  <a:pt x="179768" y="646582"/>
                </a:moveTo>
                <a:lnTo>
                  <a:pt x="178015" y="646658"/>
                </a:lnTo>
                <a:lnTo>
                  <a:pt x="179777" y="646658"/>
                </a:lnTo>
                <a:close/>
              </a:path>
              <a:path w="229870" h="2208530">
                <a:moveTo>
                  <a:pt x="159753" y="648792"/>
                </a:moveTo>
                <a:lnTo>
                  <a:pt x="157441" y="651827"/>
                </a:lnTo>
                <a:lnTo>
                  <a:pt x="156794" y="654329"/>
                </a:lnTo>
                <a:lnTo>
                  <a:pt x="159626" y="654545"/>
                </a:lnTo>
                <a:lnTo>
                  <a:pt x="162242" y="654469"/>
                </a:lnTo>
                <a:lnTo>
                  <a:pt x="161747" y="651001"/>
                </a:lnTo>
                <a:lnTo>
                  <a:pt x="159753" y="648792"/>
                </a:lnTo>
                <a:close/>
              </a:path>
              <a:path w="229870" h="2208530">
                <a:moveTo>
                  <a:pt x="46289" y="662279"/>
                </a:moveTo>
                <a:lnTo>
                  <a:pt x="45008" y="662279"/>
                </a:lnTo>
                <a:lnTo>
                  <a:pt x="47688" y="664070"/>
                </a:lnTo>
                <a:lnTo>
                  <a:pt x="49847" y="666483"/>
                </a:lnTo>
                <a:lnTo>
                  <a:pt x="50698" y="665200"/>
                </a:lnTo>
                <a:lnTo>
                  <a:pt x="51142" y="663524"/>
                </a:lnTo>
                <a:lnTo>
                  <a:pt x="50987" y="662317"/>
                </a:lnTo>
                <a:lnTo>
                  <a:pt x="46278" y="662317"/>
                </a:lnTo>
                <a:close/>
              </a:path>
              <a:path w="229870" h="2208530">
                <a:moveTo>
                  <a:pt x="40131" y="659447"/>
                </a:moveTo>
                <a:lnTo>
                  <a:pt x="39852" y="663168"/>
                </a:lnTo>
                <a:lnTo>
                  <a:pt x="45008" y="662279"/>
                </a:lnTo>
                <a:lnTo>
                  <a:pt x="46289" y="662279"/>
                </a:lnTo>
                <a:lnTo>
                  <a:pt x="46915" y="659955"/>
                </a:lnTo>
                <a:lnTo>
                  <a:pt x="44297" y="659955"/>
                </a:lnTo>
                <a:lnTo>
                  <a:pt x="40131" y="659447"/>
                </a:lnTo>
                <a:close/>
              </a:path>
              <a:path w="229870" h="2208530">
                <a:moveTo>
                  <a:pt x="50812" y="660958"/>
                </a:moveTo>
                <a:lnTo>
                  <a:pt x="46278" y="662317"/>
                </a:lnTo>
                <a:lnTo>
                  <a:pt x="50987" y="662317"/>
                </a:lnTo>
                <a:lnTo>
                  <a:pt x="50812" y="660958"/>
                </a:lnTo>
                <a:close/>
              </a:path>
              <a:path w="229870" h="2208530">
                <a:moveTo>
                  <a:pt x="44843" y="656526"/>
                </a:moveTo>
                <a:lnTo>
                  <a:pt x="44297" y="659955"/>
                </a:lnTo>
                <a:lnTo>
                  <a:pt x="46915" y="659955"/>
                </a:lnTo>
                <a:lnTo>
                  <a:pt x="47688" y="657085"/>
                </a:lnTo>
                <a:lnTo>
                  <a:pt x="44843" y="65652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10479" y="4470832"/>
            <a:ext cx="896481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3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АРМЕЙЦЫ</a:t>
            </a:r>
            <a:endParaRPr sz="7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27201" y="4485774"/>
            <a:ext cx="981604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81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СПАСАТЕЛИ</a:t>
            </a:r>
            <a:endParaRPr sz="7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891957" y="2830618"/>
            <a:ext cx="1221887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 defTabSz="705248"/>
            <a:r>
              <a:rPr sz="700" b="1" spc="-19" dirty="0">
                <a:solidFill>
                  <a:srgbClr val="FEFEFE"/>
                </a:solidFill>
                <a:latin typeface="Tahoma"/>
                <a:cs typeface="Tahoma"/>
              </a:rPr>
              <a:t>ЮНЫЕ</a:t>
            </a:r>
            <a:r>
              <a:rPr sz="700" b="1" spc="-78" dirty="0">
                <a:solidFill>
                  <a:srgbClr val="FEFEFE"/>
                </a:solidFill>
                <a:latin typeface="Tahoma"/>
                <a:cs typeface="Tahoma"/>
              </a:rPr>
              <a:t> </a:t>
            </a:r>
            <a:r>
              <a:rPr sz="700" b="1" dirty="0">
                <a:solidFill>
                  <a:srgbClr val="FEFEFE"/>
                </a:solidFill>
                <a:latin typeface="Tahoma"/>
                <a:cs typeface="Tahoma"/>
              </a:rPr>
              <a:t>ПОГРАНИЧНИКИ</a:t>
            </a:r>
            <a:endParaRPr sz="7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3" name="object 4"/>
          <p:cNvSpPr/>
          <p:nvPr/>
        </p:nvSpPr>
        <p:spPr>
          <a:xfrm>
            <a:off x="7987195" y="-898071"/>
            <a:ext cx="7103763" cy="17074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05248"/>
            <a:endParaRPr smtClean="0">
              <a:solidFill>
                <a:prstClr val="black"/>
              </a:solidFill>
            </a:endParaRPr>
          </a:p>
        </p:txBody>
      </p:sp>
      <p:sp>
        <p:nvSpPr>
          <p:cNvPr id="76" name="object 2"/>
          <p:cNvSpPr txBox="1"/>
          <p:nvPr/>
        </p:nvSpPr>
        <p:spPr>
          <a:xfrm>
            <a:off x="153785" y="1194873"/>
            <a:ext cx="881724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2"/>
            <a:endParaRPr lang="ru-RU" sz="1200" b="1" spc="16" dirty="0">
              <a:solidFill>
                <a:srgbClr val="4B4B4B"/>
              </a:solidFill>
              <a:latin typeface="Verdana"/>
              <a:cs typeface="Verdana"/>
            </a:endParaRPr>
          </a:p>
          <a:p>
            <a:pPr marL="9812"/>
            <a:r>
              <a:rPr lang="ru-RU" sz="1200" b="1" spc="16" dirty="0">
                <a:solidFill>
                  <a:srgbClr val="4B4B4B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53629" y="202164"/>
            <a:ext cx="8028489" cy="7007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Ресурсные центры РДШ</a:t>
            </a:r>
            <a:endParaRPr lang="ru-RU" dirty="0"/>
          </a:p>
        </p:txBody>
      </p:sp>
      <p:sp>
        <p:nvSpPr>
          <p:cNvPr id="31" name="Объект 30"/>
          <p:cNvSpPr>
            <a:spLocks noGrp="1"/>
          </p:cNvSpPr>
          <p:nvPr>
            <p:ph idx="1"/>
          </p:nvPr>
        </p:nvSpPr>
        <p:spPr>
          <a:xfrm>
            <a:off x="4565504" y="1072690"/>
            <a:ext cx="4056525" cy="3724132"/>
          </a:xfrm>
        </p:spPr>
        <p:txBody>
          <a:bodyPr>
            <a:normAutofit lnSpcReduction="10000"/>
          </a:bodyPr>
          <a:lstStyle/>
          <a:p>
            <a:r>
              <a:rPr lang="ru-RU" sz="1900" b="1" dirty="0"/>
              <a:t>Распоряжение</a:t>
            </a:r>
            <a:r>
              <a:rPr lang="ru-RU" sz="1900" dirty="0"/>
              <a:t> министерства  образования и науки Самарской области «Об утверждении ресурсных центров РДШ»</a:t>
            </a:r>
          </a:p>
          <a:p>
            <a:endParaRPr lang="ru-RU" sz="1900" dirty="0"/>
          </a:p>
          <a:p>
            <a:r>
              <a:rPr lang="ru-RU" sz="1900" b="1" dirty="0"/>
              <a:t>13 ресурсных центров – </a:t>
            </a:r>
            <a:r>
              <a:rPr lang="ru-RU" sz="1900" dirty="0"/>
              <a:t>учреждения дополнительного образования в образовательных округах </a:t>
            </a:r>
          </a:p>
          <a:p>
            <a:endParaRPr lang="ru-RU" sz="1900" dirty="0"/>
          </a:p>
          <a:p>
            <a:r>
              <a:rPr lang="ru-RU" sz="1900" b="1" dirty="0"/>
              <a:t>Областной ресурсный центр  РДШ </a:t>
            </a:r>
            <a:r>
              <a:rPr lang="ru-RU" sz="1900" dirty="0"/>
              <a:t>- </a:t>
            </a:r>
            <a:r>
              <a:rPr lang="ru-RU" sz="1900" b="1" dirty="0"/>
              <a:t>СДДЮТ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58" y="1035743"/>
            <a:ext cx="3493064" cy="365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3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1611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1611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r="1611"/>
          <a:stretch>
            <a:fillRect/>
          </a:stretch>
        </p:blipFill>
        <p:spPr bwMode="auto">
          <a:xfrm>
            <a:off x="0" y="0"/>
            <a:ext cx="90725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193</Words>
  <Application>Microsoft Office PowerPoint</Application>
  <PresentationFormat>Произвольный</PresentationFormat>
  <Paragraphs>73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Bookman Old Style</vt:lpstr>
      <vt:lpstr>Calibri</vt:lpstr>
      <vt:lpstr>Tahoma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Школы, реализующие практики  РДШ в Самарской области по образовательным округам</vt:lpstr>
      <vt:lpstr>Ресурсные центры РДШ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Дарья Пелипенкова</dc:creator>
  <cp:lastModifiedBy>Админ</cp:lastModifiedBy>
  <cp:revision>14</cp:revision>
  <dcterms:created xsi:type="dcterms:W3CDTF">2019-08-14T09:45:54Z</dcterms:created>
  <dcterms:modified xsi:type="dcterms:W3CDTF">2019-12-01T16:55:23Z</dcterms:modified>
</cp:coreProperties>
</file>